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omments/modernComment_163_71DA8CBF.xml" ContentType="application/vnd.ms-powerpoint.comments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21"/>
  </p:notesMasterIdLst>
  <p:sldIdLst>
    <p:sldId id="256" r:id="rId2"/>
    <p:sldId id="308" r:id="rId3"/>
    <p:sldId id="342" r:id="rId4"/>
    <p:sldId id="359" r:id="rId5"/>
    <p:sldId id="314" r:id="rId6"/>
    <p:sldId id="358" r:id="rId7"/>
    <p:sldId id="316" r:id="rId8"/>
    <p:sldId id="348" r:id="rId9"/>
    <p:sldId id="355" r:id="rId10"/>
    <p:sldId id="356" r:id="rId11"/>
    <p:sldId id="345" r:id="rId12"/>
    <p:sldId id="343" r:id="rId13"/>
    <p:sldId id="350" r:id="rId14"/>
    <p:sldId id="353" r:id="rId15"/>
    <p:sldId id="347" r:id="rId16"/>
    <p:sldId id="357" r:id="rId17"/>
    <p:sldId id="344" r:id="rId18"/>
    <p:sldId id="346" r:id="rId19"/>
    <p:sldId id="307" r:id="rId20"/>
  </p:sldIdLst>
  <p:sldSz cx="24382413" cy="13716000"/>
  <p:notesSz cx="9144000" cy="6858000"/>
  <p:embeddedFontLst>
    <p:embeddedFont>
      <p:font typeface="Font Awesome 5 Brands Regular" panose="020B0604020202020204" charset="2"/>
      <p:regular r:id="rId22"/>
    </p:embeddedFont>
    <p:embeddedFont>
      <p:font typeface="Font Awesome 5 Free Solid" panose="020B0604020202020204" charset="2"/>
      <p:bold r:id="rId23"/>
    </p:embeddedFont>
    <p:embeddedFont>
      <p:font typeface="Josefin Sans" pitchFamily="2" charset="-18"/>
      <p:regular r:id="rId24"/>
      <p:bold r:id="rId25"/>
      <p:italic r:id="rId26"/>
      <p:boldItalic r:id="rId27"/>
    </p:embeddedFont>
    <p:embeddedFont>
      <p:font typeface="Montserrat" panose="00000500000000000000" pitchFamily="2" charset="-18"/>
      <p:regular r:id="rId28"/>
      <p:bold r:id="rId29"/>
      <p:italic r:id="rId30"/>
      <p:boldItalic r:id="rId31"/>
    </p:embeddedFont>
    <p:embeddedFont>
      <p:font typeface="Montserrat Regular" panose="00000500000000000000" charset="-18"/>
      <p:regular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</p:embeddedFontLst>
  <p:defaultTextStyle>
    <a:defPPr>
      <a:defRPr lang="ru-RU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CA009F-F38B-A0AA-0FF3-4A9475DA7A4D}" name="Anna Sanowska" initials="AS" userId="S::asanowska@IMMInstytut.onmicrosoft.com::43df8dd6-a1cf-4e03-be6c-3f21f2d049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6"/>
    <a:srgbClr val="EE8008"/>
    <a:srgbClr val="14778E"/>
    <a:srgbClr val="00DEB1"/>
    <a:srgbClr val="EBF7F7"/>
    <a:srgbClr val="9FCDDC"/>
    <a:srgbClr val="000000"/>
    <a:srgbClr val="FFFFFF"/>
    <a:srgbClr val="676D6F"/>
    <a:srgbClr val="FE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7" autoAdjust="0"/>
    <p:restoredTop sz="96374" autoAdjust="0"/>
  </p:normalViewPr>
  <p:slideViewPr>
    <p:cSldViewPr snapToGrid="0">
      <p:cViewPr varScale="1">
        <p:scale>
          <a:sx n="28" d="100"/>
          <a:sy n="28" d="100"/>
        </p:scale>
        <p:origin x="1128" y="252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kolt\Desktop\2025_20250316_155037_dc1jaofj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kolt\Desktop\2025_20250316_155037_dc1jaofj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kolt\Desktop\2025_20250316_155037_dc1jaofj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kolt\Desktop\2025_20250316_155037_dc1jaofj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kolt\Desktop\DRM_3_from202502100000_to202503102359_exportedAt202503161633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kolt\Desktop\2025_20250316_155037_dc1jaofj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pl-PL" sz="3200" b="1" dirty="0">
                <a:solidFill>
                  <a:srgbClr val="002856"/>
                </a:solidFill>
              </a:rPr>
              <a:t>Medium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pl-PL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DEB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34-46AB-ABB7-FF9C58A47CFB}"/>
              </c:ext>
            </c:extLst>
          </c:dPt>
          <c:dPt>
            <c:idx val="1"/>
            <c:bubble3D val="0"/>
            <c:spPr>
              <a:solidFill>
                <a:srgbClr val="1C72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34-46AB-ABB7-FF9C58A47CFB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34-46AB-ABB7-FF9C58A47CFB}"/>
              </c:ext>
            </c:extLst>
          </c:dPt>
          <c:dPt>
            <c:idx val="3"/>
            <c:bubble3D val="0"/>
            <c:spPr>
              <a:solidFill>
                <a:srgbClr val="EE800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34-46AB-ABB7-FF9C58A47C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Arkusz2!$P$6:$P$9</c:f>
              <c:strCache>
                <c:ptCount val="4"/>
                <c:pt idx="0">
                  <c:v>Internet</c:v>
                </c:pt>
                <c:pt idx="1">
                  <c:v>Prasa</c:v>
                </c:pt>
                <c:pt idx="2">
                  <c:v>Radio</c:v>
                </c:pt>
                <c:pt idx="3">
                  <c:v>Telewizja</c:v>
                </c:pt>
              </c:strCache>
            </c:strRef>
          </c:cat>
          <c:val>
            <c:numRef>
              <c:f>Arkusz2!$Q$6:$Q$9</c:f>
              <c:numCache>
                <c:formatCode>General</c:formatCode>
                <c:ptCount val="4"/>
                <c:pt idx="0">
                  <c:v>10659</c:v>
                </c:pt>
                <c:pt idx="1">
                  <c:v>468</c:v>
                </c:pt>
                <c:pt idx="2">
                  <c:v>2513</c:v>
                </c:pt>
                <c:pt idx="3">
                  <c:v>2040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34-46AB-ABB7-FF9C58A47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pl-PL" sz="3200" b="1" dirty="0">
                <a:solidFill>
                  <a:srgbClr val="002856"/>
                </a:solidFill>
              </a:rPr>
              <a:t>Wydźwięk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pl-PL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EE800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17-4C4C-BEAE-890403842869}"/>
              </c:ext>
            </c:extLst>
          </c:dPt>
          <c:dPt>
            <c:idx val="1"/>
            <c:bubble3D val="0"/>
            <c:spPr>
              <a:solidFill>
                <a:srgbClr val="0028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17-4C4C-BEAE-890403842869}"/>
              </c:ext>
            </c:extLst>
          </c:dPt>
          <c:dPt>
            <c:idx val="2"/>
            <c:bubble3D val="0"/>
            <c:spPr>
              <a:solidFill>
                <a:srgbClr val="00DEB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17-4C4C-BEAE-890403842869}"/>
              </c:ext>
            </c:extLst>
          </c:dPt>
          <c:dPt>
            <c:idx val="3"/>
            <c:bubble3D val="0"/>
            <c:spPr>
              <a:solidFill>
                <a:srgbClr val="9FCD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17-4C4C-BEAE-890403842869}"/>
              </c:ext>
            </c:extLst>
          </c:dPt>
          <c:dLbls>
            <c:dLbl>
              <c:idx val="0"/>
              <c:layout>
                <c:manualLayout>
                  <c:x val="0.14606139830081835"/>
                  <c:y val="-0.1181274771198716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17-4C4C-BEAE-89040384286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317-4C4C-BEAE-89040384286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317-4C4C-BEAE-8904038428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Arkusz2!$M$6:$M$8</c:f>
              <c:strCache>
                <c:ptCount val="3"/>
                <c:pt idx="0">
                  <c:v>Negatywny</c:v>
                </c:pt>
                <c:pt idx="1">
                  <c:v>Neutralny</c:v>
                </c:pt>
                <c:pt idx="2">
                  <c:v>Pozytywny</c:v>
                </c:pt>
              </c:strCache>
            </c:strRef>
          </c:cat>
          <c:val>
            <c:numRef>
              <c:f>Arkusz2!$N$6:$N$8</c:f>
              <c:numCache>
                <c:formatCode>#,##0</c:formatCode>
                <c:ptCount val="3"/>
                <c:pt idx="0">
                  <c:v>568</c:v>
                </c:pt>
                <c:pt idx="1">
                  <c:v>12745</c:v>
                </c:pt>
                <c:pt idx="2">
                  <c:v>2367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17-4C4C-BEAE-890403842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711590474305698E-2"/>
          <c:y val="0.76544577733260433"/>
          <c:w val="0.96728840952569428"/>
          <c:h val="0.22967281328267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pl-PL" sz="3200" b="1" dirty="0">
                <a:solidFill>
                  <a:srgbClr val="002856"/>
                </a:solidFill>
              </a:rPr>
              <a:t>Obszar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pl-PL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EE800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77-42BC-8A48-41666E0E7BBC}"/>
              </c:ext>
            </c:extLst>
          </c:dPt>
          <c:dPt>
            <c:idx val="1"/>
            <c:bubble3D val="0"/>
            <c:spPr>
              <a:solidFill>
                <a:srgbClr val="14778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77-42BC-8A48-41666E0E7BBC}"/>
              </c:ext>
            </c:extLst>
          </c:dPt>
          <c:dPt>
            <c:idx val="2"/>
            <c:bubble3D val="0"/>
            <c:spPr>
              <a:solidFill>
                <a:srgbClr val="63AA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77-42BC-8A48-41666E0E7BBC}"/>
              </c:ext>
            </c:extLst>
          </c:dPt>
          <c:dPt>
            <c:idx val="3"/>
            <c:bubble3D val="0"/>
            <c:spPr>
              <a:solidFill>
                <a:srgbClr val="9FCD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77-42BC-8A48-41666E0E7B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Arkusz2!$S$6:$S$7</c:f>
              <c:strCache>
                <c:ptCount val="2"/>
                <c:pt idx="0">
                  <c:v>Ogólnokrajowy</c:v>
                </c:pt>
                <c:pt idx="1">
                  <c:v>Regionalny</c:v>
                </c:pt>
              </c:strCache>
            </c:strRef>
          </c:cat>
          <c:val>
            <c:numRef>
              <c:f>Arkusz2!$T$6:$T$7</c:f>
              <c:numCache>
                <c:formatCode>General</c:formatCode>
                <c:ptCount val="2"/>
                <c:pt idx="0">
                  <c:v>9052</c:v>
                </c:pt>
                <c:pt idx="1">
                  <c:v>6628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77-42BC-8A48-41666E0E7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23145400092467"/>
          <c:y val="3.7750553247766772E-2"/>
          <c:w val="0.73391479450520591"/>
          <c:h val="0.805323082765001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Arkusz2!$N$13</c:f>
              <c:strCache>
                <c:ptCount val="1"/>
                <c:pt idx="0">
                  <c:v>Liczba publikacji</c:v>
                </c:pt>
              </c:strCache>
            </c:strRef>
          </c:tx>
          <c:spPr>
            <a:solidFill>
              <a:srgbClr val="002856"/>
            </a:solidFill>
            <a:ln w="31750">
              <a:noFill/>
            </a:ln>
          </c:spPr>
          <c:invertIfNegative val="0"/>
          <c:cat>
            <c:strRef>
              <c:f>Arkusz2!$M$14:$M$42</c:f>
              <c:strCache>
                <c:ptCount val="29"/>
                <c:pt idx="0">
                  <c:v>10.lut</c:v>
                </c:pt>
                <c:pt idx="1">
                  <c:v>11.lut</c:v>
                </c:pt>
                <c:pt idx="2">
                  <c:v>12.lut</c:v>
                </c:pt>
                <c:pt idx="3">
                  <c:v>13.lut</c:v>
                </c:pt>
                <c:pt idx="4">
                  <c:v>14.lut</c:v>
                </c:pt>
                <c:pt idx="5">
                  <c:v>15.lut</c:v>
                </c:pt>
                <c:pt idx="6">
                  <c:v>16.lut</c:v>
                </c:pt>
                <c:pt idx="7">
                  <c:v>17.lut</c:v>
                </c:pt>
                <c:pt idx="8">
                  <c:v>18.lut</c:v>
                </c:pt>
                <c:pt idx="9">
                  <c:v>19.lut</c:v>
                </c:pt>
                <c:pt idx="10">
                  <c:v>20.lut</c:v>
                </c:pt>
                <c:pt idx="11">
                  <c:v>21.lut</c:v>
                </c:pt>
                <c:pt idx="12">
                  <c:v>22.lut</c:v>
                </c:pt>
                <c:pt idx="13">
                  <c:v>23.lut</c:v>
                </c:pt>
                <c:pt idx="14">
                  <c:v>24.lut</c:v>
                </c:pt>
                <c:pt idx="15">
                  <c:v>25.lut</c:v>
                </c:pt>
                <c:pt idx="16">
                  <c:v>26.lut</c:v>
                </c:pt>
                <c:pt idx="17">
                  <c:v>27.lut</c:v>
                </c:pt>
                <c:pt idx="18">
                  <c:v>28.lut</c:v>
                </c:pt>
                <c:pt idx="19">
                  <c:v>01.mar</c:v>
                </c:pt>
                <c:pt idx="20">
                  <c:v>02.mar</c:v>
                </c:pt>
                <c:pt idx="21">
                  <c:v>03.mar</c:v>
                </c:pt>
                <c:pt idx="22">
                  <c:v>04.mar</c:v>
                </c:pt>
                <c:pt idx="23">
                  <c:v>05.mar</c:v>
                </c:pt>
                <c:pt idx="24">
                  <c:v>06.mar</c:v>
                </c:pt>
                <c:pt idx="25">
                  <c:v>07.mar</c:v>
                </c:pt>
                <c:pt idx="26">
                  <c:v>08.mar</c:v>
                </c:pt>
                <c:pt idx="27">
                  <c:v>09.mar</c:v>
                </c:pt>
                <c:pt idx="28">
                  <c:v>10.mar</c:v>
                </c:pt>
              </c:strCache>
            </c:strRef>
          </c:cat>
          <c:val>
            <c:numRef>
              <c:f>Arkusz2!$N$14:$N$42</c:f>
              <c:numCache>
                <c:formatCode>#,##0</c:formatCode>
                <c:ptCount val="29"/>
                <c:pt idx="0">
                  <c:v>2210</c:v>
                </c:pt>
                <c:pt idx="1">
                  <c:v>1186</c:v>
                </c:pt>
                <c:pt idx="2">
                  <c:v>739</c:v>
                </c:pt>
                <c:pt idx="3">
                  <c:v>956</c:v>
                </c:pt>
                <c:pt idx="4">
                  <c:v>819</c:v>
                </c:pt>
                <c:pt idx="5">
                  <c:v>216</c:v>
                </c:pt>
                <c:pt idx="6">
                  <c:v>585</c:v>
                </c:pt>
                <c:pt idx="7">
                  <c:v>1296</c:v>
                </c:pt>
                <c:pt idx="8">
                  <c:v>540</c:v>
                </c:pt>
                <c:pt idx="9">
                  <c:v>685</c:v>
                </c:pt>
                <c:pt idx="10">
                  <c:v>401</c:v>
                </c:pt>
                <c:pt idx="11">
                  <c:v>817</c:v>
                </c:pt>
                <c:pt idx="12">
                  <c:v>509</c:v>
                </c:pt>
                <c:pt idx="13">
                  <c:v>127</c:v>
                </c:pt>
                <c:pt idx="14">
                  <c:v>741</c:v>
                </c:pt>
                <c:pt idx="15">
                  <c:v>304</c:v>
                </c:pt>
                <c:pt idx="16">
                  <c:v>420</c:v>
                </c:pt>
                <c:pt idx="17">
                  <c:v>420</c:v>
                </c:pt>
                <c:pt idx="18">
                  <c:v>299</c:v>
                </c:pt>
                <c:pt idx="19">
                  <c:v>107</c:v>
                </c:pt>
                <c:pt idx="20">
                  <c:v>70</c:v>
                </c:pt>
                <c:pt idx="21">
                  <c:v>216</c:v>
                </c:pt>
                <c:pt idx="22">
                  <c:v>664</c:v>
                </c:pt>
                <c:pt idx="23">
                  <c:v>341</c:v>
                </c:pt>
                <c:pt idx="24">
                  <c:v>209</c:v>
                </c:pt>
                <c:pt idx="25">
                  <c:v>408</c:v>
                </c:pt>
                <c:pt idx="26">
                  <c:v>78</c:v>
                </c:pt>
                <c:pt idx="27">
                  <c:v>66</c:v>
                </c:pt>
                <c:pt idx="28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3-42BC-A436-0A96E80D3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275392"/>
        <c:axId val="175289472"/>
      </c:barChart>
      <c:lineChart>
        <c:grouping val="standard"/>
        <c:varyColors val="0"/>
        <c:ser>
          <c:idx val="1"/>
          <c:order val="1"/>
          <c:tx>
            <c:strRef>
              <c:f>Arkusz2!$O$13</c:f>
              <c:strCache>
                <c:ptCount val="1"/>
                <c:pt idx="0">
                  <c:v>Wskaźnik dotarcia</c:v>
                </c:pt>
              </c:strCache>
            </c:strRef>
          </c:tx>
          <c:spPr>
            <a:ln w="57150">
              <a:solidFill>
                <a:srgbClr val="EE8008"/>
              </a:solidFill>
            </a:ln>
          </c:spPr>
          <c:marker>
            <c:symbol val="none"/>
          </c:marker>
          <c:cat>
            <c:strRef>
              <c:f>Arkusz2!$M$14:$M$42</c:f>
              <c:strCache>
                <c:ptCount val="29"/>
                <c:pt idx="0">
                  <c:v>10.lut</c:v>
                </c:pt>
                <c:pt idx="1">
                  <c:v>11.lut</c:v>
                </c:pt>
                <c:pt idx="2">
                  <c:v>12.lut</c:v>
                </c:pt>
                <c:pt idx="3">
                  <c:v>13.lut</c:v>
                </c:pt>
                <c:pt idx="4">
                  <c:v>14.lut</c:v>
                </c:pt>
                <c:pt idx="5">
                  <c:v>15.lut</c:v>
                </c:pt>
                <c:pt idx="6">
                  <c:v>16.lut</c:v>
                </c:pt>
                <c:pt idx="7">
                  <c:v>17.lut</c:v>
                </c:pt>
                <c:pt idx="8">
                  <c:v>18.lut</c:v>
                </c:pt>
                <c:pt idx="9">
                  <c:v>19.lut</c:v>
                </c:pt>
                <c:pt idx="10">
                  <c:v>20.lut</c:v>
                </c:pt>
                <c:pt idx="11">
                  <c:v>21.lut</c:v>
                </c:pt>
                <c:pt idx="12">
                  <c:v>22.lut</c:v>
                </c:pt>
                <c:pt idx="13">
                  <c:v>23.lut</c:v>
                </c:pt>
                <c:pt idx="14">
                  <c:v>24.lut</c:v>
                </c:pt>
                <c:pt idx="15">
                  <c:v>25.lut</c:v>
                </c:pt>
                <c:pt idx="16">
                  <c:v>26.lut</c:v>
                </c:pt>
                <c:pt idx="17">
                  <c:v>27.lut</c:v>
                </c:pt>
                <c:pt idx="18">
                  <c:v>28.lut</c:v>
                </c:pt>
                <c:pt idx="19">
                  <c:v>01.mar</c:v>
                </c:pt>
                <c:pt idx="20">
                  <c:v>02.mar</c:v>
                </c:pt>
                <c:pt idx="21">
                  <c:v>03.mar</c:v>
                </c:pt>
                <c:pt idx="22">
                  <c:v>04.mar</c:v>
                </c:pt>
                <c:pt idx="23">
                  <c:v>05.mar</c:v>
                </c:pt>
                <c:pt idx="24">
                  <c:v>06.mar</c:v>
                </c:pt>
                <c:pt idx="25">
                  <c:v>07.mar</c:v>
                </c:pt>
                <c:pt idx="26">
                  <c:v>08.mar</c:v>
                </c:pt>
                <c:pt idx="27">
                  <c:v>09.mar</c:v>
                </c:pt>
                <c:pt idx="28">
                  <c:v>10.mar</c:v>
                </c:pt>
              </c:strCache>
            </c:strRef>
          </c:cat>
          <c:val>
            <c:numRef>
              <c:f>Arkusz2!$O$14:$O$42</c:f>
              <c:numCache>
                <c:formatCode>#,##0</c:formatCode>
                <c:ptCount val="29"/>
                <c:pt idx="0">
                  <c:v>63468284</c:v>
                </c:pt>
                <c:pt idx="1">
                  <c:v>67739618</c:v>
                </c:pt>
                <c:pt idx="2">
                  <c:v>50384154</c:v>
                </c:pt>
                <c:pt idx="3">
                  <c:v>26078336</c:v>
                </c:pt>
                <c:pt idx="4">
                  <c:v>46059495</c:v>
                </c:pt>
                <c:pt idx="5">
                  <c:v>9754398</c:v>
                </c:pt>
                <c:pt idx="6">
                  <c:v>8366916</c:v>
                </c:pt>
                <c:pt idx="7">
                  <c:v>42531926</c:v>
                </c:pt>
                <c:pt idx="8">
                  <c:v>23403101</c:v>
                </c:pt>
                <c:pt idx="9">
                  <c:v>7465090</c:v>
                </c:pt>
                <c:pt idx="10">
                  <c:v>17167288</c:v>
                </c:pt>
                <c:pt idx="11">
                  <c:v>18788411</c:v>
                </c:pt>
                <c:pt idx="12">
                  <c:v>3450678</c:v>
                </c:pt>
                <c:pt idx="13">
                  <c:v>3342533</c:v>
                </c:pt>
                <c:pt idx="14">
                  <c:v>12017777</c:v>
                </c:pt>
                <c:pt idx="15">
                  <c:v>11325256</c:v>
                </c:pt>
                <c:pt idx="16">
                  <c:v>12738652</c:v>
                </c:pt>
                <c:pt idx="17">
                  <c:v>11091408</c:v>
                </c:pt>
                <c:pt idx="18">
                  <c:v>6581509</c:v>
                </c:pt>
                <c:pt idx="19">
                  <c:v>3864679</c:v>
                </c:pt>
                <c:pt idx="20">
                  <c:v>1480046</c:v>
                </c:pt>
                <c:pt idx="21">
                  <c:v>5063371</c:v>
                </c:pt>
                <c:pt idx="22">
                  <c:v>5616210</c:v>
                </c:pt>
                <c:pt idx="23">
                  <c:v>10645564</c:v>
                </c:pt>
                <c:pt idx="24">
                  <c:v>5692892</c:v>
                </c:pt>
                <c:pt idx="25">
                  <c:v>25652075</c:v>
                </c:pt>
                <c:pt idx="26">
                  <c:v>3139084</c:v>
                </c:pt>
                <c:pt idx="27">
                  <c:v>1496455</c:v>
                </c:pt>
                <c:pt idx="28">
                  <c:v>7445574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1F3-42BC-A436-0A96E80D3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293568"/>
        <c:axId val="175291392"/>
      </c:lineChart>
      <c:catAx>
        <c:axId val="175275392"/>
        <c:scaling>
          <c:orientation val="minMax"/>
        </c:scaling>
        <c:delete val="0"/>
        <c:axPos val="b"/>
        <c:numFmt formatCode="[$-415]d\ mmm;@" sourceLinked="0"/>
        <c:majorTickMark val="out"/>
        <c:minorTickMark val="none"/>
        <c:tickLblPos val="nextTo"/>
        <c:spPr>
          <a:noFill/>
          <a:ln w="6350">
            <a:solidFill>
              <a:srgbClr val="B0B8BC"/>
            </a:solidFill>
          </a:ln>
        </c:spPr>
        <c:txPr>
          <a:bodyPr rot="-5400000" vert="horz"/>
          <a:lstStyle/>
          <a:p>
            <a:pPr>
              <a:defRPr sz="1600"/>
            </a:pPr>
            <a:endParaRPr lang="pl-PL"/>
          </a:p>
        </c:txPr>
        <c:crossAx val="175289472"/>
        <c:crosses val="autoZero"/>
        <c:auto val="1"/>
        <c:lblAlgn val="ctr"/>
        <c:lblOffset val="100"/>
        <c:tickLblSkip val="1"/>
        <c:noMultiLvlLbl val="0"/>
      </c:catAx>
      <c:valAx>
        <c:axId val="175289472"/>
        <c:scaling>
          <c:orientation val="minMax"/>
        </c:scaling>
        <c:delete val="0"/>
        <c:axPos val="l"/>
        <c:majorGridlines>
          <c:spPr>
            <a:ln w="6350">
              <a:solidFill>
                <a:srgbClr val="B0B8BC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pl-PL" sz="2800"/>
                  <a:t>Liczba publikacji</a:t>
                </a:r>
              </a:p>
            </c:rich>
          </c:tx>
          <c:layout>
            <c:manualLayout>
              <c:xMode val="edge"/>
              <c:yMode val="edge"/>
              <c:x val="1.7153995662537908E-2"/>
              <c:y val="0.2499486546051225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noFill/>
          <a:ln w="6350">
            <a:noFill/>
          </a:ln>
        </c:spPr>
        <c:txPr>
          <a:bodyPr/>
          <a:lstStyle/>
          <a:p>
            <a:pPr>
              <a:defRPr sz="2400"/>
            </a:pPr>
            <a:endParaRPr lang="pl-PL"/>
          </a:p>
        </c:txPr>
        <c:crossAx val="175275392"/>
        <c:crosses val="autoZero"/>
        <c:crossBetween val="between"/>
      </c:valAx>
      <c:valAx>
        <c:axId val="175291392"/>
        <c:scaling>
          <c:orientation val="minMax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2800"/>
                </a:pPr>
                <a:r>
                  <a:rPr lang="pl-PL" sz="2800" dirty="0"/>
                  <a:t>Dotarcie</a:t>
                </a:r>
              </a:p>
            </c:rich>
          </c:tx>
          <c:layout>
            <c:manualLayout>
              <c:xMode val="edge"/>
              <c:yMode val="edge"/>
              <c:x val="0.96488073949029352"/>
              <c:y val="0.204499111801982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400"/>
            </a:pPr>
            <a:endParaRPr lang="pl-PL"/>
          </a:p>
        </c:txPr>
        <c:crossAx val="175293568"/>
        <c:crosses val="max"/>
        <c:crossBetween val="between"/>
        <c:majorUnit val="15000000"/>
      </c:valAx>
      <c:catAx>
        <c:axId val="175293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29139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45319970520466718"/>
          <c:y val="0.2053293700206564"/>
          <c:w val="0.36469983044200516"/>
          <c:h val="0.17991426365064392"/>
        </c:manualLayout>
      </c:layout>
      <c:overlay val="0"/>
      <c:txPr>
        <a:bodyPr/>
        <a:lstStyle/>
        <a:p>
          <a:pPr>
            <a:defRPr sz="28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rgbClr val="21272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pl-P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27083731506636"/>
          <c:y val="4.5795836942797465E-2"/>
          <c:w val="0.75892747492161072"/>
          <c:h val="0.86907647306247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Arkusz1!$T$4</c:f>
              <c:strCache>
                <c:ptCount val="1"/>
                <c:pt idx="0">
                  <c:v>Liczba postów i komentarzy</c:v>
                </c:pt>
              </c:strCache>
            </c:strRef>
          </c:tx>
          <c:spPr>
            <a:solidFill>
              <a:srgbClr val="002856"/>
            </a:solidFill>
            <a:ln w="31750">
              <a:noFill/>
            </a:ln>
          </c:spPr>
          <c:invertIfNegative val="0"/>
          <c:cat>
            <c:strRef>
              <c:f>Arkusz1!$S$5:$S$33</c:f>
              <c:strCache>
                <c:ptCount val="29"/>
                <c:pt idx="0">
                  <c:v>10.02</c:v>
                </c:pt>
                <c:pt idx="1">
                  <c:v>11.02</c:v>
                </c:pt>
                <c:pt idx="2">
                  <c:v>12.02</c:v>
                </c:pt>
                <c:pt idx="3">
                  <c:v>13.02</c:v>
                </c:pt>
                <c:pt idx="4">
                  <c:v>14.02</c:v>
                </c:pt>
                <c:pt idx="5">
                  <c:v>15.02</c:v>
                </c:pt>
                <c:pt idx="6">
                  <c:v>16.02</c:v>
                </c:pt>
                <c:pt idx="7">
                  <c:v>17.02</c:v>
                </c:pt>
                <c:pt idx="8">
                  <c:v>18.02</c:v>
                </c:pt>
                <c:pt idx="9">
                  <c:v>19.02</c:v>
                </c:pt>
                <c:pt idx="10">
                  <c:v>20.02</c:v>
                </c:pt>
                <c:pt idx="11">
                  <c:v>21.02</c:v>
                </c:pt>
                <c:pt idx="12">
                  <c:v>22.02</c:v>
                </c:pt>
                <c:pt idx="13">
                  <c:v>23.02</c:v>
                </c:pt>
                <c:pt idx="14">
                  <c:v>24.02</c:v>
                </c:pt>
                <c:pt idx="15">
                  <c:v>25.02</c:v>
                </c:pt>
                <c:pt idx="16">
                  <c:v>26.02</c:v>
                </c:pt>
                <c:pt idx="17">
                  <c:v>27.02</c:v>
                </c:pt>
                <c:pt idx="18">
                  <c:v>28.02</c:v>
                </c:pt>
                <c:pt idx="19">
                  <c:v>01.03</c:v>
                </c:pt>
                <c:pt idx="20">
                  <c:v>02.03</c:v>
                </c:pt>
                <c:pt idx="21">
                  <c:v>03.03</c:v>
                </c:pt>
                <c:pt idx="22">
                  <c:v>04.03</c:v>
                </c:pt>
                <c:pt idx="23">
                  <c:v>05.03</c:v>
                </c:pt>
                <c:pt idx="24">
                  <c:v>06.03</c:v>
                </c:pt>
                <c:pt idx="25">
                  <c:v>07.03</c:v>
                </c:pt>
                <c:pt idx="26">
                  <c:v>08.03</c:v>
                </c:pt>
                <c:pt idx="27">
                  <c:v>09.03</c:v>
                </c:pt>
                <c:pt idx="28">
                  <c:v>10.03</c:v>
                </c:pt>
              </c:strCache>
            </c:strRef>
          </c:cat>
          <c:val>
            <c:numRef>
              <c:f>Arkusz1!$T$5:$T$33</c:f>
              <c:numCache>
                <c:formatCode>#,##0</c:formatCode>
                <c:ptCount val="29"/>
                <c:pt idx="0">
                  <c:v>3055</c:v>
                </c:pt>
                <c:pt idx="1">
                  <c:v>2038</c:v>
                </c:pt>
                <c:pt idx="2">
                  <c:v>1010</c:v>
                </c:pt>
                <c:pt idx="3">
                  <c:v>676</c:v>
                </c:pt>
                <c:pt idx="4">
                  <c:v>660</c:v>
                </c:pt>
                <c:pt idx="5">
                  <c:v>450</c:v>
                </c:pt>
                <c:pt idx="6">
                  <c:v>428</c:v>
                </c:pt>
                <c:pt idx="7">
                  <c:v>1258</c:v>
                </c:pt>
                <c:pt idx="8">
                  <c:v>587</c:v>
                </c:pt>
                <c:pt idx="9">
                  <c:v>341</c:v>
                </c:pt>
                <c:pt idx="10">
                  <c:v>419</c:v>
                </c:pt>
                <c:pt idx="11">
                  <c:v>460</c:v>
                </c:pt>
                <c:pt idx="12">
                  <c:v>259</c:v>
                </c:pt>
                <c:pt idx="13">
                  <c:v>249</c:v>
                </c:pt>
                <c:pt idx="14">
                  <c:v>253</c:v>
                </c:pt>
                <c:pt idx="15">
                  <c:v>278</c:v>
                </c:pt>
                <c:pt idx="16">
                  <c:v>289</c:v>
                </c:pt>
                <c:pt idx="17">
                  <c:v>383</c:v>
                </c:pt>
                <c:pt idx="18">
                  <c:v>219</c:v>
                </c:pt>
                <c:pt idx="19">
                  <c:v>131</c:v>
                </c:pt>
                <c:pt idx="20">
                  <c:v>127</c:v>
                </c:pt>
                <c:pt idx="21">
                  <c:v>130</c:v>
                </c:pt>
                <c:pt idx="22">
                  <c:v>184</c:v>
                </c:pt>
                <c:pt idx="23">
                  <c:v>188</c:v>
                </c:pt>
                <c:pt idx="24">
                  <c:v>136</c:v>
                </c:pt>
                <c:pt idx="25">
                  <c:v>444</c:v>
                </c:pt>
                <c:pt idx="26">
                  <c:v>209</c:v>
                </c:pt>
                <c:pt idx="27">
                  <c:v>147</c:v>
                </c:pt>
                <c:pt idx="28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44-4A30-A51A-D852CDF1A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648064"/>
        <c:axId val="186649600"/>
      </c:barChart>
      <c:lineChart>
        <c:grouping val="standard"/>
        <c:varyColors val="0"/>
        <c:ser>
          <c:idx val="1"/>
          <c:order val="1"/>
          <c:tx>
            <c:strRef>
              <c:f>Arkusz1!$U$4</c:f>
              <c:strCache>
                <c:ptCount val="1"/>
                <c:pt idx="0">
                  <c:v>Suma interakcji</c:v>
                </c:pt>
              </c:strCache>
            </c:strRef>
          </c:tx>
          <c:spPr>
            <a:ln w="57150">
              <a:solidFill>
                <a:srgbClr val="EE8008"/>
              </a:solidFill>
            </a:ln>
          </c:spPr>
          <c:marker>
            <c:symbol val="none"/>
          </c:marker>
          <c:cat>
            <c:strRef>
              <c:f>Arkusz1!$S$5:$S$33</c:f>
              <c:strCache>
                <c:ptCount val="29"/>
                <c:pt idx="0">
                  <c:v>10.02</c:v>
                </c:pt>
                <c:pt idx="1">
                  <c:v>11.02</c:v>
                </c:pt>
                <c:pt idx="2">
                  <c:v>12.02</c:v>
                </c:pt>
                <c:pt idx="3">
                  <c:v>13.02</c:v>
                </c:pt>
                <c:pt idx="4">
                  <c:v>14.02</c:v>
                </c:pt>
                <c:pt idx="5">
                  <c:v>15.02</c:v>
                </c:pt>
                <c:pt idx="6">
                  <c:v>16.02</c:v>
                </c:pt>
                <c:pt idx="7">
                  <c:v>17.02</c:v>
                </c:pt>
                <c:pt idx="8">
                  <c:v>18.02</c:v>
                </c:pt>
                <c:pt idx="9">
                  <c:v>19.02</c:v>
                </c:pt>
                <c:pt idx="10">
                  <c:v>20.02</c:v>
                </c:pt>
                <c:pt idx="11">
                  <c:v>21.02</c:v>
                </c:pt>
                <c:pt idx="12">
                  <c:v>22.02</c:v>
                </c:pt>
                <c:pt idx="13">
                  <c:v>23.02</c:v>
                </c:pt>
                <c:pt idx="14">
                  <c:v>24.02</c:v>
                </c:pt>
                <c:pt idx="15">
                  <c:v>25.02</c:v>
                </c:pt>
                <c:pt idx="16">
                  <c:v>26.02</c:v>
                </c:pt>
                <c:pt idx="17">
                  <c:v>27.02</c:v>
                </c:pt>
                <c:pt idx="18">
                  <c:v>28.02</c:v>
                </c:pt>
                <c:pt idx="19">
                  <c:v>01.03</c:v>
                </c:pt>
                <c:pt idx="20">
                  <c:v>02.03</c:v>
                </c:pt>
                <c:pt idx="21">
                  <c:v>03.03</c:v>
                </c:pt>
                <c:pt idx="22">
                  <c:v>04.03</c:v>
                </c:pt>
                <c:pt idx="23">
                  <c:v>05.03</c:v>
                </c:pt>
                <c:pt idx="24">
                  <c:v>06.03</c:v>
                </c:pt>
                <c:pt idx="25">
                  <c:v>07.03</c:v>
                </c:pt>
                <c:pt idx="26">
                  <c:v>08.03</c:v>
                </c:pt>
                <c:pt idx="27">
                  <c:v>09.03</c:v>
                </c:pt>
                <c:pt idx="28">
                  <c:v>10.03</c:v>
                </c:pt>
              </c:strCache>
            </c:strRef>
          </c:cat>
          <c:val>
            <c:numRef>
              <c:f>Arkusz1!$U$5:$U$33</c:f>
              <c:numCache>
                <c:formatCode>#,##0</c:formatCode>
                <c:ptCount val="29"/>
                <c:pt idx="0">
                  <c:v>239082</c:v>
                </c:pt>
                <c:pt idx="1">
                  <c:v>64812</c:v>
                </c:pt>
                <c:pt idx="2">
                  <c:v>45748</c:v>
                </c:pt>
                <c:pt idx="3">
                  <c:v>44012</c:v>
                </c:pt>
                <c:pt idx="4">
                  <c:v>37899</c:v>
                </c:pt>
                <c:pt idx="5">
                  <c:v>19613</c:v>
                </c:pt>
                <c:pt idx="6">
                  <c:v>20588</c:v>
                </c:pt>
                <c:pt idx="7">
                  <c:v>103843</c:v>
                </c:pt>
                <c:pt idx="8">
                  <c:v>13209</c:v>
                </c:pt>
                <c:pt idx="9">
                  <c:v>35846</c:v>
                </c:pt>
                <c:pt idx="10">
                  <c:v>20826</c:v>
                </c:pt>
                <c:pt idx="11">
                  <c:v>35362</c:v>
                </c:pt>
                <c:pt idx="12">
                  <c:v>12429</c:v>
                </c:pt>
                <c:pt idx="13">
                  <c:v>12604</c:v>
                </c:pt>
                <c:pt idx="14">
                  <c:v>14203</c:v>
                </c:pt>
                <c:pt idx="15">
                  <c:v>33389</c:v>
                </c:pt>
                <c:pt idx="16">
                  <c:v>10842</c:v>
                </c:pt>
                <c:pt idx="17">
                  <c:v>21385</c:v>
                </c:pt>
                <c:pt idx="18">
                  <c:v>8084</c:v>
                </c:pt>
                <c:pt idx="19">
                  <c:v>14436</c:v>
                </c:pt>
                <c:pt idx="20">
                  <c:v>8385</c:v>
                </c:pt>
                <c:pt idx="21">
                  <c:v>1245</c:v>
                </c:pt>
                <c:pt idx="22">
                  <c:v>13086</c:v>
                </c:pt>
                <c:pt idx="23">
                  <c:v>8811</c:v>
                </c:pt>
                <c:pt idx="24">
                  <c:v>5819</c:v>
                </c:pt>
                <c:pt idx="25">
                  <c:v>27930</c:v>
                </c:pt>
                <c:pt idx="26">
                  <c:v>6364</c:v>
                </c:pt>
                <c:pt idx="27">
                  <c:v>2524</c:v>
                </c:pt>
                <c:pt idx="28">
                  <c:v>6971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144-4A30-A51A-D852CDF1A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665984"/>
        <c:axId val="186664064"/>
      </c:lineChart>
      <c:catAx>
        <c:axId val="186648064"/>
        <c:scaling>
          <c:orientation val="minMax"/>
        </c:scaling>
        <c:delete val="0"/>
        <c:axPos val="b"/>
        <c:numFmt formatCode="[$-415]d\ mmm;@" sourceLinked="0"/>
        <c:majorTickMark val="out"/>
        <c:minorTickMark val="none"/>
        <c:tickLblPos val="nextTo"/>
        <c:spPr>
          <a:noFill/>
          <a:ln w="6350">
            <a:solidFill>
              <a:srgbClr val="B0B8BC"/>
            </a:solidFill>
          </a:ln>
        </c:spPr>
        <c:txPr>
          <a:bodyPr rot="-5400000" vert="horz"/>
          <a:lstStyle/>
          <a:p>
            <a:pPr>
              <a:defRPr/>
            </a:pPr>
            <a:endParaRPr lang="pl-PL"/>
          </a:p>
        </c:txPr>
        <c:crossAx val="186649600"/>
        <c:crosses val="autoZero"/>
        <c:auto val="1"/>
        <c:lblAlgn val="ctr"/>
        <c:lblOffset val="100"/>
        <c:tickLblSkip val="1"/>
        <c:noMultiLvlLbl val="0"/>
      </c:catAx>
      <c:valAx>
        <c:axId val="186649600"/>
        <c:scaling>
          <c:orientation val="minMax"/>
          <c:max val="3150"/>
          <c:min val="0"/>
        </c:scaling>
        <c:delete val="0"/>
        <c:axPos val="l"/>
        <c:majorGridlines>
          <c:spPr>
            <a:ln w="6350">
              <a:solidFill>
                <a:srgbClr val="B0B8BC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pl-PL" sz="2800" dirty="0"/>
                  <a:t>Publikacje</a:t>
                </a:r>
              </a:p>
            </c:rich>
          </c:tx>
          <c:layout>
            <c:manualLayout>
              <c:xMode val="edge"/>
              <c:yMode val="edge"/>
              <c:x val="2.5266485114277107E-2"/>
              <c:y val="0.3576270966713435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noFill/>
          <a:ln w="6350">
            <a:noFill/>
          </a:ln>
        </c:spPr>
        <c:txPr>
          <a:bodyPr/>
          <a:lstStyle/>
          <a:p>
            <a:pPr>
              <a:defRPr sz="2400"/>
            </a:pPr>
            <a:endParaRPr lang="pl-PL"/>
          </a:p>
        </c:txPr>
        <c:crossAx val="186648064"/>
        <c:crosses val="autoZero"/>
        <c:crossBetween val="between"/>
        <c:majorUnit val="700"/>
      </c:valAx>
      <c:valAx>
        <c:axId val="186664064"/>
        <c:scaling>
          <c:orientation val="minMax"/>
          <c:max val="290000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2800"/>
                </a:pPr>
                <a:r>
                  <a:rPr lang="pl-PL" sz="2800" dirty="0"/>
                  <a:t>Interakcje</a:t>
                </a:r>
              </a:p>
            </c:rich>
          </c:tx>
          <c:layout>
            <c:manualLayout>
              <c:xMode val="edge"/>
              <c:yMode val="edge"/>
              <c:x val="0.97013998002563184"/>
              <c:y val="0.3550393210711884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400"/>
            </a:pPr>
            <a:endParaRPr lang="pl-PL"/>
          </a:p>
        </c:txPr>
        <c:crossAx val="186665984"/>
        <c:crosses val="max"/>
        <c:crossBetween val="between"/>
        <c:majorUnit val="60000"/>
      </c:valAx>
      <c:catAx>
        <c:axId val="186665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66406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42258124325929664"/>
          <c:y val="0.21171126015468636"/>
          <c:w val="0.43511960234349911"/>
          <c:h val="7.132343909100676E-2"/>
        </c:manualLayout>
      </c:layout>
      <c:overlay val="0"/>
      <c:txPr>
        <a:bodyPr/>
        <a:lstStyle/>
        <a:p>
          <a:pPr>
            <a:defRPr sz="28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rgbClr val="21272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pl-P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600"/>
            </a:pPr>
            <a:r>
              <a:rPr lang="pl-PL" sz="3600" dirty="0">
                <a:solidFill>
                  <a:srgbClr val="002856"/>
                </a:solidFill>
              </a:rPr>
              <a:t>Liczba publikacji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0603616288600851E-2"/>
          <c:y val="2.2006120246069651E-2"/>
          <c:w val="0.93219142979757486"/>
          <c:h val="0.84269130912120693"/>
        </c:manualLayout>
      </c:layout>
      <c:areaChart>
        <c:grouping val="standard"/>
        <c:varyColors val="0"/>
        <c:ser>
          <c:idx val="0"/>
          <c:order val="0"/>
          <c:tx>
            <c:strRef>
              <c:f>Arkusz2!$N$112</c:f>
              <c:strCache>
                <c:ptCount val="1"/>
                <c:pt idx="0">
                  <c:v>Deregulacja</c:v>
                </c:pt>
              </c:strCache>
            </c:strRef>
          </c:tx>
          <c:spPr>
            <a:solidFill>
              <a:srgbClr val="002856"/>
            </a:solidFill>
            <a:ln w="9525">
              <a:solidFill>
                <a:srgbClr val="FFFFFF"/>
              </a:solidFill>
            </a:ln>
          </c:spPr>
          <c:cat>
            <c:strRef>
              <c:f>Arkusz2!$M$113:$M$141</c:f>
              <c:strCache>
                <c:ptCount val="29"/>
                <c:pt idx="0">
                  <c:v>10.lut</c:v>
                </c:pt>
                <c:pt idx="1">
                  <c:v>11.lut</c:v>
                </c:pt>
                <c:pt idx="2">
                  <c:v>12.lut</c:v>
                </c:pt>
                <c:pt idx="3">
                  <c:v>13.lut</c:v>
                </c:pt>
                <c:pt idx="4">
                  <c:v>14.lut</c:v>
                </c:pt>
                <c:pt idx="5">
                  <c:v>15.lut</c:v>
                </c:pt>
                <c:pt idx="6">
                  <c:v>16.lut</c:v>
                </c:pt>
                <c:pt idx="7">
                  <c:v>17.lut</c:v>
                </c:pt>
                <c:pt idx="8">
                  <c:v>18.lut</c:v>
                </c:pt>
                <c:pt idx="9">
                  <c:v>19.lut</c:v>
                </c:pt>
                <c:pt idx="10">
                  <c:v>20.lut</c:v>
                </c:pt>
                <c:pt idx="11">
                  <c:v>21.lut</c:v>
                </c:pt>
                <c:pt idx="12">
                  <c:v>22.lut</c:v>
                </c:pt>
                <c:pt idx="13">
                  <c:v>23.lut</c:v>
                </c:pt>
                <c:pt idx="14">
                  <c:v>24.lut</c:v>
                </c:pt>
                <c:pt idx="15">
                  <c:v>25.lut</c:v>
                </c:pt>
                <c:pt idx="16">
                  <c:v>26.lut</c:v>
                </c:pt>
                <c:pt idx="17">
                  <c:v>27.lut</c:v>
                </c:pt>
                <c:pt idx="18">
                  <c:v>28.lut</c:v>
                </c:pt>
                <c:pt idx="19">
                  <c:v>01.mar</c:v>
                </c:pt>
                <c:pt idx="20">
                  <c:v>02.mar</c:v>
                </c:pt>
                <c:pt idx="21">
                  <c:v>03.mar</c:v>
                </c:pt>
                <c:pt idx="22">
                  <c:v>04.mar</c:v>
                </c:pt>
                <c:pt idx="23">
                  <c:v>05.mar</c:v>
                </c:pt>
                <c:pt idx="24">
                  <c:v>06.mar</c:v>
                </c:pt>
                <c:pt idx="25">
                  <c:v>07.mar</c:v>
                </c:pt>
                <c:pt idx="26">
                  <c:v>08.mar</c:v>
                </c:pt>
                <c:pt idx="27">
                  <c:v>09.mar</c:v>
                </c:pt>
                <c:pt idx="28">
                  <c:v>10.mar</c:v>
                </c:pt>
              </c:strCache>
            </c:strRef>
          </c:cat>
          <c:val>
            <c:numRef>
              <c:f>Arkusz2!$N$113:$N$141</c:f>
              <c:numCache>
                <c:formatCode>#,##0</c:formatCode>
                <c:ptCount val="29"/>
                <c:pt idx="0">
                  <c:v>2210</c:v>
                </c:pt>
                <c:pt idx="1">
                  <c:v>1186</c:v>
                </c:pt>
                <c:pt idx="2">
                  <c:v>739</c:v>
                </c:pt>
                <c:pt idx="3">
                  <c:v>956</c:v>
                </c:pt>
                <c:pt idx="4">
                  <c:v>819</c:v>
                </c:pt>
                <c:pt idx="5">
                  <c:v>216</c:v>
                </c:pt>
                <c:pt idx="6">
                  <c:v>585</c:v>
                </c:pt>
                <c:pt idx="7">
                  <c:v>1296</c:v>
                </c:pt>
                <c:pt idx="8">
                  <c:v>540</c:v>
                </c:pt>
                <c:pt idx="9">
                  <c:v>685</c:v>
                </c:pt>
                <c:pt idx="10">
                  <c:v>401</c:v>
                </c:pt>
                <c:pt idx="11">
                  <c:v>817</c:v>
                </c:pt>
                <c:pt idx="12">
                  <c:v>509</c:v>
                </c:pt>
                <c:pt idx="13">
                  <c:v>127</c:v>
                </c:pt>
                <c:pt idx="14">
                  <c:v>741</c:v>
                </c:pt>
                <c:pt idx="15">
                  <c:v>304</c:v>
                </c:pt>
                <c:pt idx="16">
                  <c:v>420</c:v>
                </c:pt>
                <c:pt idx="17">
                  <c:v>420</c:v>
                </c:pt>
                <c:pt idx="18">
                  <c:v>299</c:v>
                </c:pt>
                <c:pt idx="19">
                  <c:v>107</c:v>
                </c:pt>
                <c:pt idx="20">
                  <c:v>70</c:v>
                </c:pt>
                <c:pt idx="21">
                  <c:v>216</c:v>
                </c:pt>
                <c:pt idx="22">
                  <c:v>664</c:v>
                </c:pt>
                <c:pt idx="23">
                  <c:v>341</c:v>
                </c:pt>
                <c:pt idx="24">
                  <c:v>209</c:v>
                </c:pt>
                <c:pt idx="25">
                  <c:v>408</c:v>
                </c:pt>
                <c:pt idx="26">
                  <c:v>78</c:v>
                </c:pt>
                <c:pt idx="27">
                  <c:v>66</c:v>
                </c:pt>
                <c:pt idx="28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6A-4DAF-A0B5-CD5E33B3BC65}"/>
            </c:ext>
          </c:extLst>
        </c:ser>
        <c:ser>
          <c:idx val="1"/>
          <c:order val="1"/>
          <c:tx>
            <c:strRef>
              <c:f>Arkusz2!$O$112</c:f>
              <c:strCache>
                <c:ptCount val="1"/>
                <c:pt idx="0">
                  <c:v>Rafał Brzoska</c:v>
                </c:pt>
              </c:strCache>
            </c:strRef>
          </c:tx>
          <c:spPr>
            <a:solidFill>
              <a:srgbClr val="EE8008"/>
            </a:solidFill>
            <a:ln>
              <a:noFill/>
            </a:ln>
          </c:spPr>
          <c:cat>
            <c:strRef>
              <c:f>Arkusz2!$M$113:$M$141</c:f>
              <c:strCache>
                <c:ptCount val="29"/>
                <c:pt idx="0">
                  <c:v>10.lut</c:v>
                </c:pt>
                <c:pt idx="1">
                  <c:v>11.lut</c:v>
                </c:pt>
                <c:pt idx="2">
                  <c:v>12.lut</c:v>
                </c:pt>
                <c:pt idx="3">
                  <c:v>13.lut</c:v>
                </c:pt>
                <c:pt idx="4">
                  <c:v>14.lut</c:v>
                </c:pt>
                <c:pt idx="5">
                  <c:v>15.lut</c:v>
                </c:pt>
                <c:pt idx="6">
                  <c:v>16.lut</c:v>
                </c:pt>
                <c:pt idx="7">
                  <c:v>17.lut</c:v>
                </c:pt>
                <c:pt idx="8">
                  <c:v>18.lut</c:v>
                </c:pt>
                <c:pt idx="9">
                  <c:v>19.lut</c:v>
                </c:pt>
                <c:pt idx="10">
                  <c:v>20.lut</c:v>
                </c:pt>
                <c:pt idx="11">
                  <c:v>21.lut</c:v>
                </c:pt>
                <c:pt idx="12">
                  <c:v>22.lut</c:v>
                </c:pt>
                <c:pt idx="13">
                  <c:v>23.lut</c:v>
                </c:pt>
                <c:pt idx="14">
                  <c:v>24.lut</c:v>
                </c:pt>
                <c:pt idx="15">
                  <c:v>25.lut</c:v>
                </c:pt>
                <c:pt idx="16">
                  <c:v>26.lut</c:v>
                </c:pt>
                <c:pt idx="17">
                  <c:v>27.lut</c:v>
                </c:pt>
                <c:pt idx="18">
                  <c:v>28.lut</c:v>
                </c:pt>
                <c:pt idx="19">
                  <c:v>01.mar</c:v>
                </c:pt>
                <c:pt idx="20">
                  <c:v>02.mar</c:v>
                </c:pt>
                <c:pt idx="21">
                  <c:v>03.mar</c:v>
                </c:pt>
                <c:pt idx="22">
                  <c:v>04.mar</c:v>
                </c:pt>
                <c:pt idx="23">
                  <c:v>05.mar</c:v>
                </c:pt>
                <c:pt idx="24">
                  <c:v>06.mar</c:v>
                </c:pt>
                <c:pt idx="25">
                  <c:v>07.mar</c:v>
                </c:pt>
                <c:pt idx="26">
                  <c:v>08.mar</c:v>
                </c:pt>
                <c:pt idx="27">
                  <c:v>09.mar</c:v>
                </c:pt>
                <c:pt idx="28">
                  <c:v>10.mar</c:v>
                </c:pt>
              </c:strCache>
            </c:strRef>
          </c:cat>
          <c:val>
            <c:numRef>
              <c:f>Arkusz2!$O$113:$O$141</c:f>
              <c:numCache>
                <c:formatCode>#,##0</c:formatCode>
                <c:ptCount val="29"/>
                <c:pt idx="0">
                  <c:v>560</c:v>
                </c:pt>
                <c:pt idx="1">
                  <c:v>627</c:v>
                </c:pt>
                <c:pt idx="2">
                  <c:v>461</c:v>
                </c:pt>
                <c:pt idx="3">
                  <c:v>235</c:v>
                </c:pt>
                <c:pt idx="4">
                  <c:v>544</c:v>
                </c:pt>
                <c:pt idx="5">
                  <c:v>134</c:v>
                </c:pt>
                <c:pt idx="6">
                  <c:v>489</c:v>
                </c:pt>
                <c:pt idx="7">
                  <c:v>543</c:v>
                </c:pt>
                <c:pt idx="8">
                  <c:v>343</c:v>
                </c:pt>
                <c:pt idx="9">
                  <c:v>147</c:v>
                </c:pt>
                <c:pt idx="10">
                  <c:v>185</c:v>
                </c:pt>
                <c:pt idx="11">
                  <c:v>611</c:v>
                </c:pt>
                <c:pt idx="12">
                  <c:v>40</c:v>
                </c:pt>
                <c:pt idx="13">
                  <c:v>36</c:v>
                </c:pt>
                <c:pt idx="14">
                  <c:v>546</c:v>
                </c:pt>
                <c:pt idx="15">
                  <c:v>113</c:v>
                </c:pt>
                <c:pt idx="16">
                  <c:v>119</c:v>
                </c:pt>
                <c:pt idx="17">
                  <c:v>118</c:v>
                </c:pt>
                <c:pt idx="18">
                  <c:v>79</c:v>
                </c:pt>
                <c:pt idx="19">
                  <c:v>30</c:v>
                </c:pt>
                <c:pt idx="20">
                  <c:v>22</c:v>
                </c:pt>
                <c:pt idx="21">
                  <c:v>55</c:v>
                </c:pt>
                <c:pt idx="22">
                  <c:v>101</c:v>
                </c:pt>
                <c:pt idx="23">
                  <c:v>95</c:v>
                </c:pt>
                <c:pt idx="24">
                  <c:v>73</c:v>
                </c:pt>
                <c:pt idx="25">
                  <c:v>176</c:v>
                </c:pt>
                <c:pt idx="26">
                  <c:v>18</c:v>
                </c:pt>
                <c:pt idx="27">
                  <c:v>11</c:v>
                </c:pt>
                <c:pt idx="28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6A-4DAF-A0B5-CD5E33B3B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766848"/>
        <c:axId val="186768384"/>
      </c:areaChart>
      <c:catAx>
        <c:axId val="186766848"/>
        <c:scaling>
          <c:orientation val="minMax"/>
        </c:scaling>
        <c:delete val="0"/>
        <c:axPos val="b"/>
        <c:numFmt formatCode="[$-415]d\ mmm;@" sourceLinked="0"/>
        <c:majorTickMark val="out"/>
        <c:minorTickMark val="none"/>
        <c:tickLblPos val="nextTo"/>
        <c:spPr>
          <a:noFill/>
          <a:ln w="6350">
            <a:solidFill>
              <a:srgbClr val="B0B8BC"/>
            </a:solidFill>
          </a:ln>
        </c:spPr>
        <c:txPr>
          <a:bodyPr rot="-5400000" vert="horz"/>
          <a:lstStyle/>
          <a:p>
            <a:pPr>
              <a:defRPr sz="2400"/>
            </a:pPr>
            <a:endParaRPr lang="pl-PL"/>
          </a:p>
        </c:txPr>
        <c:crossAx val="186768384"/>
        <c:crosses val="autoZero"/>
        <c:auto val="1"/>
        <c:lblAlgn val="ctr"/>
        <c:lblOffset val="100"/>
        <c:noMultiLvlLbl val="0"/>
      </c:catAx>
      <c:valAx>
        <c:axId val="186768384"/>
        <c:scaling>
          <c:orientation val="minMax"/>
          <c:max val="22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 w="6350">
            <a:solidFill>
              <a:srgbClr val="B0B8BC"/>
            </a:solidFill>
          </a:ln>
        </c:spPr>
        <c:txPr>
          <a:bodyPr/>
          <a:lstStyle/>
          <a:p>
            <a:pPr>
              <a:defRPr sz="2400"/>
            </a:pPr>
            <a:endParaRPr lang="pl-PL"/>
          </a:p>
        </c:txPr>
        <c:crossAx val="186766848"/>
        <c:crosses val="autoZero"/>
        <c:crossBetween val="midCat"/>
      </c:valAx>
      <c:spPr>
        <a:noFill/>
        <a:ln>
          <a:noFill/>
        </a:ln>
      </c:spPr>
    </c:plotArea>
    <c:legend>
      <c:legendPos val="t"/>
      <c:overlay val="0"/>
      <c:txPr>
        <a:bodyPr/>
        <a:lstStyle/>
        <a:p>
          <a:pPr>
            <a:defRPr sz="36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rgbClr val="21272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pl-P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63_71DA8CB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C3D937F-9A50-4CE5-87D6-A1E66397975B}" authorId="{B3CA009F-F38B-A0AA-0FF3-4A9475DA7A4D}" created="2025-03-21T12:19:13.19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10148287" sldId="355"/>
      <ac:spMk id="6" creationId="{2B012253-CCEE-A41A-AD11-EEC6B3F9C88F}"/>
      <ac:txMk cp="187">
        <ac:context len="287" hash="125174837"/>
      </ac:txMk>
    </ac:txMkLst>
    <p188:pos x="10787152" y="1056332"/>
    <p188:txBody>
      <a:bodyPr/>
      <a:lstStyle/>
      <a:p>
        <a:endParaRPr lang="pl-PL"/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6DBCB-365B-4FF7-BF45-6E5A217E0D12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C6410-1ECA-4B7F-9F93-F85CB29B3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7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C6410-1ECA-4B7F-9F93-F85CB29B30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3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-1" y="0"/>
            <a:ext cx="12022295" cy="13716000"/>
          </a:xfrm>
          <a:custGeom>
            <a:avLst/>
            <a:gdLst>
              <a:gd name="connsiteX0" fmla="*/ 0 w 11010900"/>
              <a:gd name="connsiteY0" fmla="*/ 0 h 13716000"/>
              <a:gd name="connsiteX1" fmla="*/ 11010900 w 11010900"/>
              <a:gd name="connsiteY1" fmla="*/ 0 h 13716000"/>
              <a:gd name="connsiteX2" fmla="*/ 11010900 w 11010900"/>
              <a:gd name="connsiteY2" fmla="*/ 13716000 h 13716000"/>
              <a:gd name="connsiteX3" fmla="*/ 0 w 11010900"/>
              <a:gd name="connsiteY3" fmla="*/ 13716000 h 13716000"/>
              <a:gd name="connsiteX4" fmla="*/ 0 w 11010900"/>
              <a:gd name="connsiteY4" fmla="*/ 0 h 13716000"/>
              <a:gd name="connsiteX0" fmla="*/ 0 w 11487150"/>
              <a:gd name="connsiteY0" fmla="*/ 0 h 13716000"/>
              <a:gd name="connsiteX1" fmla="*/ 11487150 w 11487150"/>
              <a:gd name="connsiteY1" fmla="*/ 0 h 13716000"/>
              <a:gd name="connsiteX2" fmla="*/ 11010900 w 11487150"/>
              <a:gd name="connsiteY2" fmla="*/ 13716000 h 13716000"/>
              <a:gd name="connsiteX3" fmla="*/ 0 w 11487150"/>
              <a:gd name="connsiteY3" fmla="*/ 13716000 h 13716000"/>
              <a:gd name="connsiteX4" fmla="*/ 0 w 11487150"/>
              <a:gd name="connsiteY4" fmla="*/ 0 h 13716000"/>
              <a:gd name="connsiteX0" fmla="*/ 0 w 11487150"/>
              <a:gd name="connsiteY0" fmla="*/ 0 h 13716000"/>
              <a:gd name="connsiteX1" fmla="*/ 11487150 w 11487150"/>
              <a:gd name="connsiteY1" fmla="*/ 0 h 13716000"/>
              <a:gd name="connsiteX2" fmla="*/ 11010900 w 11487150"/>
              <a:gd name="connsiteY2" fmla="*/ 13716000 h 13716000"/>
              <a:gd name="connsiteX3" fmla="*/ 0 w 11487150"/>
              <a:gd name="connsiteY3" fmla="*/ 13716000 h 13716000"/>
              <a:gd name="connsiteX4" fmla="*/ 0 w 11487150"/>
              <a:gd name="connsiteY4" fmla="*/ 0 h 13716000"/>
              <a:gd name="connsiteX0" fmla="*/ 0 w 12101808"/>
              <a:gd name="connsiteY0" fmla="*/ 0 h 13716000"/>
              <a:gd name="connsiteX1" fmla="*/ 11487150 w 12101808"/>
              <a:gd name="connsiteY1" fmla="*/ 0 h 13716000"/>
              <a:gd name="connsiteX2" fmla="*/ 11010900 w 12101808"/>
              <a:gd name="connsiteY2" fmla="*/ 13716000 h 13716000"/>
              <a:gd name="connsiteX3" fmla="*/ 0 w 12101808"/>
              <a:gd name="connsiteY3" fmla="*/ 13716000 h 13716000"/>
              <a:gd name="connsiteX4" fmla="*/ 0 w 12101808"/>
              <a:gd name="connsiteY4" fmla="*/ 0 h 13716000"/>
              <a:gd name="connsiteX0" fmla="*/ 0 w 12022295"/>
              <a:gd name="connsiteY0" fmla="*/ 0 h 13716000"/>
              <a:gd name="connsiteX1" fmla="*/ 11487150 w 12022295"/>
              <a:gd name="connsiteY1" fmla="*/ 0 h 13716000"/>
              <a:gd name="connsiteX2" fmla="*/ 11010900 w 12022295"/>
              <a:gd name="connsiteY2" fmla="*/ 13716000 h 13716000"/>
              <a:gd name="connsiteX3" fmla="*/ 0 w 12022295"/>
              <a:gd name="connsiteY3" fmla="*/ 13716000 h 13716000"/>
              <a:gd name="connsiteX4" fmla="*/ 0 w 12022295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22295" h="13716000">
                <a:moveTo>
                  <a:pt x="0" y="0"/>
                </a:moveTo>
                <a:lnTo>
                  <a:pt x="11487150" y="0"/>
                </a:lnTo>
                <a:cubicBezTo>
                  <a:pt x="9594850" y="4552950"/>
                  <a:pt x="13855700" y="5143500"/>
                  <a:pt x="11010900" y="13716000"/>
                </a:cubicBez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2458700" y="3221150"/>
            <a:ext cx="10667999" cy="3334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ts val="26000"/>
              </a:lnSpc>
              <a:spcBef>
                <a:spcPts val="0"/>
              </a:spcBef>
              <a:buNone/>
              <a:defRPr sz="200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Charity</a:t>
            </a:r>
            <a:endParaRPr lang="ru-RU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5259050" y="6879246"/>
            <a:ext cx="7867649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Creating a brighter</a:t>
            </a:r>
            <a:br>
              <a:rPr lang="en-US" dirty="0"/>
            </a:br>
            <a:r>
              <a:rPr lang="en-US" dirty="0"/>
              <a:t>tomorrow</a:t>
            </a:r>
            <a:endParaRPr lang="ru-RU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8996708" y="11709868"/>
            <a:ext cx="4710808" cy="6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Yourwebsite.com</a:t>
            </a:r>
            <a:endParaRPr lang="ru-RU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8479724" y="11844766"/>
            <a:ext cx="35907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800">
                <a:solidFill>
                  <a:schemeClr val="accent2"/>
                </a:solidFill>
                <a:latin typeface="Font Awesome 5 Free Solid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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2937458" y="11827883"/>
            <a:ext cx="35907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800">
                <a:solidFill>
                  <a:schemeClr val="accent2"/>
                </a:solidFill>
                <a:latin typeface="Font Awesome 5 Free Solid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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13611005" y="11709869"/>
            <a:ext cx="4710808" cy="6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Your@name.com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82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coll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798195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Why us?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7981950" cy="53815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1"/>
                </a:solidFill>
              </a:defRPr>
            </a:lvl1pPr>
          </a:lstStyle>
          <a:p>
            <a:pPr marL="0" marR="0" lvl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 lorem.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sit.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13161389" y="1231586"/>
            <a:ext cx="11221023" cy="12484413"/>
          </a:xfrm>
          <a:custGeom>
            <a:avLst/>
            <a:gdLst>
              <a:gd name="connsiteX0" fmla="*/ 0 w 9923463"/>
              <a:gd name="connsiteY0" fmla="*/ 0 h 10668000"/>
              <a:gd name="connsiteX1" fmla="*/ 9923463 w 9923463"/>
              <a:gd name="connsiteY1" fmla="*/ 0 h 10668000"/>
              <a:gd name="connsiteX2" fmla="*/ 9923463 w 9923463"/>
              <a:gd name="connsiteY2" fmla="*/ 10668000 h 10668000"/>
              <a:gd name="connsiteX3" fmla="*/ 0 w 9923463"/>
              <a:gd name="connsiteY3" fmla="*/ 10668000 h 10668000"/>
              <a:gd name="connsiteX4" fmla="*/ 0 w 9923463"/>
              <a:gd name="connsiteY4" fmla="*/ 0 h 10668000"/>
              <a:gd name="connsiteX0" fmla="*/ 0 w 10209213"/>
              <a:gd name="connsiteY0" fmla="*/ 0 h 11582400"/>
              <a:gd name="connsiteX1" fmla="*/ 10209213 w 10209213"/>
              <a:gd name="connsiteY1" fmla="*/ 914400 h 11582400"/>
              <a:gd name="connsiteX2" fmla="*/ 10209213 w 10209213"/>
              <a:gd name="connsiteY2" fmla="*/ 11582400 h 11582400"/>
              <a:gd name="connsiteX3" fmla="*/ 285750 w 10209213"/>
              <a:gd name="connsiteY3" fmla="*/ 11582400 h 11582400"/>
              <a:gd name="connsiteX4" fmla="*/ 0 w 10209213"/>
              <a:gd name="connsiteY4" fmla="*/ 0 h 11582400"/>
              <a:gd name="connsiteX0" fmla="*/ 0 w 10209213"/>
              <a:gd name="connsiteY0" fmla="*/ 0 h 11582400"/>
              <a:gd name="connsiteX1" fmla="*/ 6172200 w 10209213"/>
              <a:gd name="connsiteY1" fmla="*/ 971550 h 11582400"/>
              <a:gd name="connsiteX2" fmla="*/ 10209213 w 10209213"/>
              <a:gd name="connsiteY2" fmla="*/ 914400 h 11582400"/>
              <a:gd name="connsiteX3" fmla="*/ 10209213 w 10209213"/>
              <a:gd name="connsiteY3" fmla="*/ 11582400 h 11582400"/>
              <a:gd name="connsiteX4" fmla="*/ 285750 w 10209213"/>
              <a:gd name="connsiteY4" fmla="*/ 11582400 h 11582400"/>
              <a:gd name="connsiteX5" fmla="*/ 0 w 10209213"/>
              <a:gd name="connsiteY5" fmla="*/ 0 h 11582400"/>
              <a:gd name="connsiteX0" fmla="*/ 0 w 10209213"/>
              <a:gd name="connsiteY0" fmla="*/ 0 h 11582400"/>
              <a:gd name="connsiteX1" fmla="*/ 6172200 w 10209213"/>
              <a:gd name="connsiteY1" fmla="*/ 971550 h 11582400"/>
              <a:gd name="connsiteX2" fmla="*/ 10209213 w 10209213"/>
              <a:gd name="connsiteY2" fmla="*/ 914400 h 11582400"/>
              <a:gd name="connsiteX3" fmla="*/ 10209213 w 10209213"/>
              <a:gd name="connsiteY3" fmla="*/ 11582400 h 11582400"/>
              <a:gd name="connsiteX4" fmla="*/ 285750 w 10209213"/>
              <a:gd name="connsiteY4" fmla="*/ 11582400 h 11582400"/>
              <a:gd name="connsiteX5" fmla="*/ 190500 w 10209213"/>
              <a:gd name="connsiteY5" fmla="*/ 6057900 h 11582400"/>
              <a:gd name="connsiteX6" fmla="*/ 0 w 10209213"/>
              <a:gd name="connsiteY6" fmla="*/ 0 h 11582400"/>
              <a:gd name="connsiteX0" fmla="*/ 687483 w 10896696"/>
              <a:gd name="connsiteY0" fmla="*/ 0 h 11582400"/>
              <a:gd name="connsiteX1" fmla="*/ 6859683 w 10896696"/>
              <a:gd name="connsiteY1" fmla="*/ 971550 h 11582400"/>
              <a:gd name="connsiteX2" fmla="*/ 10896696 w 10896696"/>
              <a:gd name="connsiteY2" fmla="*/ 914400 h 11582400"/>
              <a:gd name="connsiteX3" fmla="*/ 10896696 w 10896696"/>
              <a:gd name="connsiteY3" fmla="*/ 11582400 h 11582400"/>
              <a:gd name="connsiteX4" fmla="*/ 973233 w 10896696"/>
              <a:gd name="connsiteY4" fmla="*/ 11582400 h 11582400"/>
              <a:gd name="connsiteX5" fmla="*/ 877983 w 10896696"/>
              <a:gd name="connsiteY5" fmla="*/ 6057900 h 11582400"/>
              <a:gd name="connsiteX6" fmla="*/ 687483 w 10896696"/>
              <a:gd name="connsiteY6" fmla="*/ 0 h 11582400"/>
              <a:gd name="connsiteX0" fmla="*/ 687483 w 10896696"/>
              <a:gd name="connsiteY0" fmla="*/ 0 h 11582400"/>
              <a:gd name="connsiteX1" fmla="*/ 6859683 w 10896696"/>
              <a:gd name="connsiteY1" fmla="*/ 971550 h 11582400"/>
              <a:gd name="connsiteX2" fmla="*/ 10896696 w 10896696"/>
              <a:gd name="connsiteY2" fmla="*/ 914400 h 11582400"/>
              <a:gd name="connsiteX3" fmla="*/ 10896696 w 10896696"/>
              <a:gd name="connsiteY3" fmla="*/ 11582400 h 11582400"/>
              <a:gd name="connsiteX4" fmla="*/ 973233 w 10896696"/>
              <a:gd name="connsiteY4" fmla="*/ 11582400 h 11582400"/>
              <a:gd name="connsiteX5" fmla="*/ 877983 w 10896696"/>
              <a:gd name="connsiteY5" fmla="*/ 6057900 h 11582400"/>
              <a:gd name="connsiteX6" fmla="*/ 687483 w 10896696"/>
              <a:gd name="connsiteY6" fmla="*/ 0 h 11582400"/>
              <a:gd name="connsiteX0" fmla="*/ 687483 w 10896696"/>
              <a:gd name="connsiteY0" fmla="*/ 0 h 11582400"/>
              <a:gd name="connsiteX1" fmla="*/ 6859683 w 10896696"/>
              <a:gd name="connsiteY1" fmla="*/ 971550 h 11582400"/>
              <a:gd name="connsiteX2" fmla="*/ 10896696 w 10896696"/>
              <a:gd name="connsiteY2" fmla="*/ 914400 h 11582400"/>
              <a:gd name="connsiteX3" fmla="*/ 10896696 w 10896696"/>
              <a:gd name="connsiteY3" fmla="*/ 11582400 h 11582400"/>
              <a:gd name="connsiteX4" fmla="*/ 973233 w 10896696"/>
              <a:gd name="connsiteY4" fmla="*/ 11582400 h 11582400"/>
              <a:gd name="connsiteX5" fmla="*/ 877983 w 10896696"/>
              <a:gd name="connsiteY5" fmla="*/ 6057900 h 11582400"/>
              <a:gd name="connsiteX6" fmla="*/ 687483 w 10896696"/>
              <a:gd name="connsiteY6" fmla="*/ 0 h 11582400"/>
              <a:gd name="connsiteX0" fmla="*/ 687483 w 10896696"/>
              <a:gd name="connsiteY0" fmla="*/ 0 h 11582400"/>
              <a:gd name="connsiteX1" fmla="*/ 6859683 w 10896696"/>
              <a:gd name="connsiteY1" fmla="*/ 971550 h 11582400"/>
              <a:gd name="connsiteX2" fmla="*/ 10896696 w 10896696"/>
              <a:gd name="connsiteY2" fmla="*/ 914400 h 11582400"/>
              <a:gd name="connsiteX3" fmla="*/ 10896696 w 10896696"/>
              <a:gd name="connsiteY3" fmla="*/ 11582400 h 11582400"/>
              <a:gd name="connsiteX4" fmla="*/ 973233 w 10896696"/>
              <a:gd name="connsiteY4" fmla="*/ 11582400 h 11582400"/>
              <a:gd name="connsiteX5" fmla="*/ 877983 w 10896696"/>
              <a:gd name="connsiteY5" fmla="*/ 6057900 h 11582400"/>
              <a:gd name="connsiteX6" fmla="*/ 687483 w 10896696"/>
              <a:gd name="connsiteY6" fmla="*/ 0 h 11582400"/>
              <a:gd name="connsiteX0" fmla="*/ 954068 w 11163281"/>
              <a:gd name="connsiteY0" fmla="*/ 0 h 11582400"/>
              <a:gd name="connsiteX1" fmla="*/ 7126268 w 11163281"/>
              <a:gd name="connsiteY1" fmla="*/ 971550 h 11582400"/>
              <a:gd name="connsiteX2" fmla="*/ 11163281 w 11163281"/>
              <a:gd name="connsiteY2" fmla="*/ 914400 h 11582400"/>
              <a:gd name="connsiteX3" fmla="*/ 11163281 w 11163281"/>
              <a:gd name="connsiteY3" fmla="*/ 11582400 h 11582400"/>
              <a:gd name="connsiteX4" fmla="*/ 1239818 w 11163281"/>
              <a:gd name="connsiteY4" fmla="*/ 11582400 h 11582400"/>
              <a:gd name="connsiteX5" fmla="*/ 1144568 w 11163281"/>
              <a:gd name="connsiteY5" fmla="*/ 6057900 h 11582400"/>
              <a:gd name="connsiteX6" fmla="*/ 954068 w 11163281"/>
              <a:gd name="connsiteY6" fmla="*/ 0 h 11582400"/>
              <a:gd name="connsiteX0" fmla="*/ 954068 w 11163281"/>
              <a:gd name="connsiteY0" fmla="*/ 493353 h 12075753"/>
              <a:gd name="connsiteX1" fmla="*/ 7126268 w 11163281"/>
              <a:gd name="connsiteY1" fmla="*/ 1464903 h 12075753"/>
              <a:gd name="connsiteX2" fmla="*/ 11163281 w 11163281"/>
              <a:gd name="connsiteY2" fmla="*/ 1407753 h 12075753"/>
              <a:gd name="connsiteX3" fmla="*/ 11163281 w 11163281"/>
              <a:gd name="connsiteY3" fmla="*/ 12075753 h 12075753"/>
              <a:gd name="connsiteX4" fmla="*/ 1239818 w 11163281"/>
              <a:gd name="connsiteY4" fmla="*/ 12075753 h 12075753"/>
              <a:gd name="connsiteX5" fmla="*/ 1144568 w 11163281"/>
              <a:gd name="connsiteY5" fmla="*/ 6551253 h 12075753"/>
              <a:gd name="connsiteX6" fmla="*/ 954068 w 11163281"/>
              <a:gd name="connsiteY6" fmla="*/ 493353 h 12075753"/>
              <a:gd name="connsiteX0" fmla="*/ 954068 w 11163281"/>
              <a:gd name="connsiteY0" fmla="*/ 857833 h 12440233"/>
              <a:gd name="connsiteX1" fmla="*/ 7126268 w 11163281"/>
              <a:gd name="connsiteY1" fmla="*/ 1829383 h 12440233"/>
              <a:gd name="connsiteX2" fmla="*/ 11163281 w 11163281"/>
              <a:gd name="connsiteY2" fmla="*/ 1772233 h 12440233"/>
              <a:gd name="connsiteX3" fmla="*/ 11163281 w 11163281"/>
              <a:gd name="connsiteY3" fmla="*/ 12440233 h 12440233"/>
              <a:gd name="connsiteX4" fmla="*/ 1239818 w 11163281"/>
              <a:gd name="connsiteY4" fmla="*/ 12440233 h 12440233"/>
              <a:gd name="connsiteX5" fmla="*/ 1144568 w 11163281"/>
              <a:gd name="connsiteY5" fmla="*/ 6915733 h 12440233"/>
              <a:gd name="connsiteX6" fmla="*/ 954068 w 11163281"/>
              <a:gd name="connsiteY6" fmla="*/ 857833 h 12440233"/>
              <a:gd name="connsiteX0" fmla="*/ 954068 w 11163281"/>
              <a:gd name="connsiteY0" fmla="*/ 857833 h 12440233"/>
              <a:gd name="connsiteX1" fmla="*/ 7126268 w 11163281"/>
              <a:gd name="connsiteY1" fmla="*/ 1829383 h 12440233"/>
              <a:gd name="connsiteX2" fmla="*/ 11163281 w 11163281"/>
              <a:gd name="connsiteY2" fmla="*/ 1772233 h 12440233"/>
              <a:gd name="connsiteX3" fmla="*/ 11163281 w 11163281"/>
              <a:gd name="connsiteY3" fmla="*/ 12440233 h 12440233"/>
              <a:gd name="connsiteX4" fmla="*/ 1239818 w 11163281"/>
              <a:gd name="connsiteY4" fmla="*/ 12440233 h 12440233"/>
              <a:gd name="connsiteX5" fmla="*/ 1144568 w 11163281"/>
              <a:gd name="connsiteY5" fmla="*/ 6915733 h 12440233"/>
              <a:gd name="connsiteX6" fmla="*/ 954068 w 11163281"/>
              <a:gd name="connsiteY6" fmla="*/ 857833 h 12440233"/>
              <a:gd name="connsiteX0" fmla="*/ 954068 w 11163281"/>
              <a:gd name="connsiteY0" fmla="*/ 857833 h 12440233"/>
              <a:gd name="connsiteX1" fmla="*/ 7126268 w 11163281"/>
              <a:gd name="connsiteY1" fmla="*/ 1829383 h 12440233"/>
              <a:gd name="connsiteX2" fmla="*/ 11163281 w 11163281"/>
              <a:gd name="connsiteY2" fmla="*/ 1772233 h 12440233"/>
              <a:gd name="connsiteX3" fmla="*/ 11163281 w 11163281"/>
              <a:gd name="connsiteY3" fmla="*/ 12440233 h 12440233"/>
              <a:gd name="connsiteX4" fmla="*/ 1239818 w 11163281"/>
              <a:gd name="connsiteY4" fmla="*/ 12440233 h 12440233"/>
              <a:gd name="connsiteX5" fmla="*/ 1144568 w 11163281"/>
              <a:gd name="connsiteY5" fmla="*/ 6915733 h 12440233"/>
              <a:gd name="connsiteX6" fmla="*/ 954068 w 11163281"/>
              <a:gd name="connsiteY6" fmla="*/ 857833 h 12440233"/>
              <a:gd name="connsiteX0" fmla="*/ 954068 w 11163281"/>
              <a:gd name="connsiteY0" fmla="*/ 857833 h 12440233"/>
              <a:gd name="connsiteX1" fmla="*/ 7126268 w 11163281"/>
              <a:gd name="connsiteY1" fmla="*/ 1829383 h 12440233"/>
              <a:gd name="connsiteX2" fmla="*/ 11163281 w 11163281"/>
              <a:gd name="connsiteY2" fmla="*/ 1772233 h 12440233"/>
              <a:gd name="connsiteX3" fmla="*/ 11163281 w 11163281"/>
              <a:gd name="connsiteY3" fmla="*/ 12440233 h 12440233"/>
              <a:gd name="connsiteX4" fmla="*/ 1239818 w 11163281"/>
              <a:gd name="connsiteY4" fmla="*/ 12440233 h 12440233"/>
              <a:gd name="connsiteX5" fmla="*/ 1144568 w 11163281"/>
              <a:gd name="connsiteY5" fmla="*/ 6915733 h 12440233"/>
              <a:gd name="connsiteX6" fmla="*/ 954068 w 11163281"/>
              <a:gd name="connsiteY6" fmla="*/ 857833 h 12440233"/>
              <a:gd name="connsiteX0" fmla="*/ 1011810 w 11221023"/>
              <a:gd name="connsiteY0" fmla="*/ 857833 h 12440233"/>
              <a:gd name="connsiteX1" fmla="*/ 7184010 w 11221023"/>
              <a:gd name="connsiteY1" fmla="*/ 1829383 h 12440233"/>
              <a:gd name="connsiteX2" fmla="*/ 11221023 w 11221023"/>
              <a:gd name="connsiteY2" fmla="*/ 1772233 h 12440233"/>
              <a:gd name="connsiteX3" fmla="*/ 11221023 w 11221023"/>
              <a:gd name="connsiteY3" fmla="*/ 12440233 h 12440233"/>
              <a:gd name="connsiteX4" fmla="*/ 1297560 w 11221023"/>
              <a:gd name="connsiteY4" fmla="*/ 12440233 h 12440233"/>
              <a:gd name="connsiteX5" fmla="*/ 1202310 w 11221023"/>
              <a:gd name="connsiteY5" fmla="*/ 6915733 h 12440233"/>
              <a:gd name="connsiteX6" fmla="*/ 1011810 w 11221023"/>
              <a:gd name="connsiteY6" fmla="*/ 857833 h 12440233"/>
              <a:gd name="connsiteX0" fmla="*/ 1011810 w 11221023"/>
              <a:gd name="connsiteY0" fmla="*/ 857833 h 12440233"/>
              <a:gd name="connsiteX1" fmla="*/ 7184010 w 11221023"/>
              <a:gd name="connsiteY1" fmla="*/ 1829383 h 12440233"/>
              <a:gd name="connsiteX2" fmla="*/ 11221023 w 11221023"/>
              <a:gd name="connsiteY2" fmla="*/ 1772233 h 12440233"/>
              <a:gd name="connsiteX3" fmla="*/ 11221023 w 11221023"/>
              <a:gd name="connsiteY3" fmla="*/ 12440233 h 12440233"/>
              <a:gd name="connsiteX4" fmla="*/ 1297560 w 11221023"/>
              <a:gd name="connsiteY4" fmla="*/ 12440233 h 12440233"/>
              <a:gd name="connsiteX5" fmla="*/ 1202310 w 11221023"/>
              <a:gd name="connsiteY5" fmla="*/ 6915733 h 12440233"/>
              <a:gd name="connsiteX6" fmla="*/ 1011810 w 11221023"/>
              <a:gd name="connsiteY6" fmla="*/ 857833 h 12440233"/>
              <a:gd name="connsiteX0" fmla="*/ 1011810 w 11221023"/>
              <a:gd name="connsiteY0" fmla="*/ 857833 h 12440233"/>
              <a:gd name="connsiteX1" fmla="*/ 7184010 w 11221023"/>
              <a:gd name="connsiteY1" fmla="*/ 1829383 h 12440233"/>
              <a:gd name="connsiteX2" fmla="*/ 11221023 w 11221023"/>
              <a:gd name="connsiteY2" fmla="*/ 1772233 h 12440233"/>
              <a:gd name="connsiteX3" fmla="*/ 11221023 w 11221023"/>
              <a:gd name="connsiteY3" fmla="*/ 12440233 h 12440233"/>
              <a:gd name="connsiteX4" fmla="*/ 1297560 w 11221023"/>
              <a:gd name="connsiteY4" fmla="*/ 12440233 h 12440233"/>
              <a:gd name="connsiteX5" fmla="*/ 1202310 w 11221023"/>
              <a:gd name="connsiteY5" fmla="*/ 6915733 h 12440233"/>
              <a:gd name="connsiteX6" fmla="*/ 1011810 w 11221023"/>
              <a:gd name="connsiteY6" fmla="*/ 857833 h 12440233"/>
              <a:gd name="connsiteX0" fmla="*/ 1011810 w 11221023"/>
              <a:gd name="connsiteY0" fmla="*/ 902013 h 12484413"/>
              <a:gd name="connsiteX1" fmla="*/ 7184010 w 11221023"/>
              <a:gd name="connsiteY1" fmla="*/ 1873563 h 12484413"/>
              <a:gd name="connsiteX2" fmla="*/ 11221023 w 11221023"/>
              <a:gd name="connsiteY2" fmla="*/ 1816413 h 12484413"/>
              <a:gd name="connsiteX3" fmla="*/ 11221023 w 11221023"/>
              <a:gd name="connsiteY3" fmla="*/ 12484413 h 12484413"/>
              <a:gd name="connsiteX4" fmla="*/ 1297560 w 11221023"/>
              <a:gd name="connsiteY4" fmla="*/ 12484413 h 12484413"/>
              <a:gd name="connsiteX5" fmla="*/ 1202310 w 11221023"/>
              <a:gd name="connsiteY5" fmla="*/ 6959913 h 12484413"/>
              <a:gd name="connsiteX6" fmla="*/ 1011810 w 11221023"/>
              <a:gd name="connsiteY6" fmla="*/ 902013 h 1248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1023" h="12484413">
                <a:moveTo>
                  <a:pt x="1011810" y="902013"/>
                </a:moveTo>
                <a:cubicBezTo>
                  <a:pt x="2796160" y="-571187"/>
                  <a:pt x="5094860" y="-234637"/>
                  <a:pt x="7184010" y="1873563"/>
                </a:cubicBezTo>
                <a:cubicBezTo>
                  <a:pt x="8567781" y="2787963"/>
                  <a:pt x="9894402" y="2349813"/>
                  <a:pt x="11221023" y="1816413"/>
                </a:cubicBezTo>
                <a:lnTo>
                  <a:pt x="11221023" y="12484413"/>
                </a:lnTo>
                <a:lnTo>
                  <a:pt x="1297560" y="12484413"/>
                </a:lnTo>
                <a:cubicBezTo>
                  <a:pt x="2154810" y="10617513"/>
                  <a:pt x="1983360" y="8998263"/>
                  <a:pt x="1202310" y="6959913"/>
                </a:cubicBezTo>
                <a:cubicBezTo>
                  <a:pt x="-689990" y="3435663"/>
                  <a:pt x="-29590" y="1854513"/>
                  <a:pt x="1011810" y="902013"/>
                </a:cubicBez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3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coll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2420600" y="2535846"/>
            <a:ext cx="93345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About us?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12420600" y="3401120"/>
            <a:ext cx="9334500" cy="7476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1"/>
                </a:solidFill>
              </a:defRPr>
            </a:lvl1pPr>
          </a:lstStyle>
          <a:p>
            <a:pPr marL="0" marR="0" lvl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 lorem.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-1" y="1031902"/>
            <a:ext cx="10839148" cy="12684097"/>
          </a:xfrm>
          <a:custGeom>
            <a:avLst/>
            <a:gdLst>
              <a:gd name="connsiteX0" fmla="*/ 0 w 10801350"/>
              <a:gd name="connsiteY0" fmla="*/ 0 h 11753850"/>
              <a:gd name="connsiteX1" fmla="*/ 10801350 w 10801350"/>
              <a:gd name="connsiteY1" fmla="*/ 0 h 11753850"/>
              <a:gd name="connsiteX2" fmla="*/ 10801350 w 10801350"/>
              <a:gd name="connsiteY2" fmla="*/ 11753850 h 11753850"/>
              <a:gd name="connsiteX3" fmla="*/ 0 w 10801350"/>
              <a:gd name="connsiteY3" fmla="*/ 11753850 h 11753850"/>
              <a:gd name="connsiteX4" fmla="*/ 0 w 10801350"/>
              <a:gd name="connsiteY4" fmla="*/ 0 h 11753850"/>
              <a:gd name="connsiteX0" fmla="*/ 0 w 10801350"/>
              <a:gd name="connsiteY0" fmla="*/ 0 h 11753850"/>
              <a:gd name="connsiteX1" fmla="*/ 5334000 w 10801350"/>
              <a:gd name="connsiteY1" fmla="*/ 2381250 h 11753850"/>
              <a:gd name="connsiteX2" fmla="*/ 10801350 w 10801350"/>
              <a:gd name="connsiteY2" fmla="*/ 11753850 h 11753850"/>
              <a:gd name="connsiteX3" fmla="*/ 0 w 10801350"/>
              <a:gd name="connsiteY3" fmla="*/ 11753850 h 11753850"/>
              <a:gd name="connsiteX4" fmla="*/ 0 w 10801350"/>
              <a:gd name="connsiteY4" fmla="*/ 0 h 11753850"/>
              <a:gd name="connsiteX0" fmla="*/ 0 w 10801350"/>
              <a:gd name="connsiteY0" fmla="*/ 0 h 11753850"/>
              <a:gd name="connsiteX1" fmla="*/ 5124450 w 10801350"/>
              <a:gd name="connsiteY1" fmla="*/ 2247900 h 11753850"/>
              <a:gd name="connsiteX2" fmla="*/ 10801350 w 10801350"/>
              <a:gd name="connsiteY2" fmla="*/ 11753850 h 11753850"/>
              <a:gd name="connsiteX3" fmla="*/ 0 w 10801350"/>
              <a:gd name="connsiteY3" fmla="*/ 11753850 h 11753850"/>
              <a:gd name="connsiteX4" fmla="*/ 0 w 10801350"/>
              <a:gd name="connsiteY4" fmla="*/ 0 h 11753850"/>
              <a:gd name="connsiteX0" fmla="*/ 0 w 10801350"/>
              <a:gd name="connsiteY0" fmla="*/ 0 h 11753850"/>
              <a:gd name="connsiteX1" fmla="*/ 5124450 w 10801350"/>
              <a:gd name="connsiteY1" fmla="*/ 2247900 h 11753850"/>
              <a:gd name="connsiteX2" fmla="*/ 10801350 w 10801350"/>
              <a:gd name="connsiteY2" fmla="*/ 11753850 h 11753850"/>
              <a:gd name="connsiteX3" fmla="*/ 0 w 10801350"/>
              <a:gd name="connsiteY3" fmla="*/ 11753850 h 11753850"/>
              <a:gd name="connsiteX4" fmla="*/ 0 w 10801350"/>
              <a:gd name="connsiteY4" fmla="*/ 0 h 11753850"/>
              <a:gd name="connsiteX0" fmla="*/ 0 w 10801350"/>
              <a:gd name="connsiteY0" fmla="*/ 946327 h 12700177"/>
              <a:gd name="connsiteX1" fmla="*/ 5124450 w 10801350"/>
              <a:gd name="connsiteY1" fmla="*/ 3194227 h 12700177"/>
              <a:gd name="connsiteX2" fmla="*/ 10801350 w 10801350"/>
              <a:gd name="connsiteY2" fmla="*/ 12700177 h 12700177"/>
              <a:gd name="connsiteX3" fmla="*/ 0 w 10801350"/>
              <a:gd name="connsiteY3" fmla="*/ 12700177 h 12700177"/>
              <a:gd name="connsiteX4" fmla="*/ 0 w 10801350"/>
              <a:gd name="connsiteY4" fmla="*/ 946327 h 12700177"/>
              <a:gd name="connsiteX0" fmla="*/ 0 w 10801350"/>
              <a:gd name="connsiteY0" fmla="*/ 932179 h 12686029"/>
              <a:gd name="connsiteX1" fmla="*/ 5143500 w 10801350"/>
              <a:gd name="connsiteY1" fmla="*/ 3256279 h 12686029"/>
              <a:gd name="connsiteX2" fmla="*/ 10801350 w 10801350"/>
              <a:gd name="connsiteY2" fmla="*/ 12686029 h 12686029"/>
              <a:gd name="connsiteX3" fmla="*/ 0 w 10801350"/>
              <a:gd name="connsiteY3" fmla="*/ 12686029 h 12686029"/>
              <a:gd name="connsiteX4" fmla="*/ 0 w 10801350"/>
              <a:gd name="connsiteY4" fmla="*/ 932179 h 12686029"/>
              <a:gd name="connsiteX0" fmla="*/ 0 w 10801350"/>
              <a:gd name="connsiteY0" fmla="*/ 977160 h 12731010"/>
              <a:gd name="connsiteX1" fmla="*/ 5143500 w 10801350"/>
              <a:gd name="connsiteY1" fmla="*/ 3301260 h 12731010"/>
              <a:gd name="connsiteX2" fmla="*/ 10801350 w 10801350"/>
              <a:gd name="connsiteY2" fmla="*/ 12731010 h 12731010"/>
              <a:gd name="connsiteX3" fmla="*/ 0 w 10801350"/>
              <a:gd name="connsiteY3" fmla="*/ 12731010 h 12731010"/>
              <a:gd name="connsiteX4" fmla="*/ 0 w 10801350"/>
              <a:gd name="connsiteY4" fmla="*/ 977160 h 12731010"/>
              <a:gd name="connsiteX0" fmla="*/ 0 w 10801350"/>
              <a:gd name="connsiteY0" fmla="*/ 977160 h 12731010"/>
              <a:gd name="connsiteX1" fmla="*/ 5143500 w 10801350"/>
              <a:gd name="connsiteY1" fmla="*/ 3301260 h 12731010"/>
              <a:gd name="connsiteX2" fmla="*/ 10801350 w 10801350"/>
              <a:gd name="connsiteY2" fmla="*/ 12731010 h 12731010"/>
              <a:gd name="connsiteX3" fmla="*/ 0 w 10801350"/>
              <a:gd name="connsiteY3" fmla="*/ 12731010 h 12731010"/>
              <a:gd name="connsiteX4" fmla="*/ 0 w 10801350"/>
              <a:gd name="connsiteY4" fmla="*/ 977160 h 12731010"/>
              <a:gd name="connsiteX0" fmla="*/ 0 w 10923464"/>
              <a:gd name="connsiteY0" fmla="*/ 977160 h 12731010"/>
              <a:gd name="connsiteX1" fmla="*/ 5143500 w 10923464"/>
              <a:gd name="connsiteY1" fmla="*/ 3301260 h 12731010"/>
              <a:gd name="connsiteX2" fmla="*/ 10801350 w 10923464"/>
              <a:gd name="connsiteY2" fmla="*/ 12731010 h 12731010"/>
              <a:gd name="connsiteX3" fmla="*/ 0 w 10923464"/>
              <a:gd name="connsiteY3" fmla="*/ 12731010 h 12731010"/>
              <a:gd name="connsiteX4" fmla="*/ 0 w 10923464"/>
              <a:gd name="connsiteY4" fmla="*/ 977160 h 12731010"/>
              <a:gd name="connsiteX0" fmla="*/ 0 w 10921491"/>
              <a:gd name="connsiteY0" fmla="*/ 977160 h 12731010"/>
              <a:gd name="connsiteX1" fmla="*/ 5143500 w 10921491"/>
              <a:gd name="connsiteY1" fmla="*/ 3301260 h 12731010"/>
              <a:gd name="connsiteX2" fmla="*/ 10801350 w 10921491"/>
              <a:gd name="connsiteY2" fmla="*/ 12731010 h 12731010"/>
              <a:gd name="connsiteX3" fmla="*/ 0 w 10921491"/>
              <a:gd name="connsiteY3" fmla="*/ 12731010 h 12731010"/>
              <a:gd name="connsiteX4" fmla="*/ 0 w 10921491"/>
              <a:gd name="connsiteY4" fmla="*/ 977160 h 12731010"/>
              <a:gd name="connsiteX0" fmla="*/ 0 w 10839387"/>
              <a:gd name="connsiteY0" fmla="*/ 977160 h 12731010"/>
              <a:gd name="connsiteX1" fmla="*/ 5143500 w 10839387"/>
              <a:gd name="connsiteY1" fmla="*/ 3301260 h 12731010"/>
              <a:gd name="connsiteX2" fmla="*/ 10801350 w 10839387"/>
              <a:gd name="connsiteY2" fmla="*/ 12731010 h 12731010"/>
              <a:gd name="connsiteX3" fmla="*/ 0 w 10839387"/>
              <a:gd name="connsiteY3" fmla="*/ 12731010 h 12731010"/>
              <a:gd name="connsiteX4" fmla="*/ 0 w 10839387"/>
              <a:gd name="connsiteY4" fmla="*/ 977160 h 12731010"/>
              <a:gd name="connsiteX0" fmla="*/ 0 w 10839387"/>
              <a:gd name="connsiteY0" fmla="*/ 947879 h 12701729"/>
              <a:gd name="connsiteX1" fmla="*/ 5143500 w 10839387"/>
              <a:gd name="connsiteY1" fmla="*/ 3271979 h 12701729"/>
              <a:gd name="connsiteX2" fmla="*/ 10801350 w 10839387"/>
              <a:gd name="connsiteY2" fmla="*/ 12701729 h 12701729"/>
              <a:gd name="connsiteX3" fmla="*/ 0 w 10839387"/>
              <a:gd name="connsiteY3" fmla="*/ 12701729 h 12701729"/>
              <a:gd name="connsiteX4" fmla="*/ 0 w 10839387"/>
              <a:gd name="connsiteY4" fmla="*/ 947879 h 12701729"/>
              <a:gd name="connsiteX0" fmla="*/ 0 w 10839148"/>
              <a:gd name="connsiteY0" fmla="*/ 930247 h 12684097"/>
              <a:gd name="connsiteX1" fmla="*/ 5105400 w 10839148"/>
              <a:gd name="connsiteY1" fmla="*/ 3349597 h 12684097"/>
              <a:gd name="connsiteX2" fmla="*/ 10801350 w 10839148"/>
              <a:gd name="connsiteY2" fmla="*/ 12684097 h 12684097"/>
              <a:gd name="connsiteX3" fmla="*/ 0 w 10839148"/>
              <a:gd name="connsiteY3" fmla="*/ 12684097 h 12684097"/>
              <a:gd name="connsiteX4" fmla="*/ 0 w 10839148"/>
              <a:gd name="connsiteY4" fmla="*/ 930247 h 1268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9148" h="12684097">
                <a:moveTo>
                  <a:pt x="0" y="930247"/>
                </a:moveTo>
                <a:cubicBezTo>
                  <a:pt x="2146300" y="-1501803"/>
                  <a:pt x="3644900" y="1381097"/>
                  <a:pt x="5105400" y="3349597"/>
                </a:cubicBezTo>
                <a:cubicBezTo>
                  <a:pt x="5676900" y="4073497"/>
                  <a:pt x="11353800" y="282547"/>
                  <a:pt x="10801350" y="12684097"/>
                </a:cubicBezTo>
                <a:lnTo>
                  <a:pt x="0" y="12684097"/>
                </a:lnTo>
                <a:lnTo>
                  <a:pt x="0" y="930247"/>
                </a:ln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39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13001700" y="1123950"/>
            <a:ext cx="11380713" cy="12590463"/>
          </a:xfrm>
          <a:custGeom>
            <a:avLst/>
            <a:gdLst>
              <a:gd name="connsiteX0" fmla="*/ 0 w 10723563"/>
              <a:gd name="connsiteY0" fmla="*/ 0 h 10761663"/>
              <a:gd name="connsiteX1" fmla="*/ 10723563 w 10723563"/>
              <a:gd name="connsiteY1" fmla="*/ 0 h 10761663"/>
              <a:gd name="connsiteX2" fmla="*/ 10723563 w 10723563"/>
              <a:gd name="connsiteY2" fmla="*/ 10761663 h 10761663"/>
              <a:gd name="connsiteX3" fmla="*/ 0 w 10723563"/>
              <a:gd name="connsiteY3" fmla="*/ 10761663 h 10761663"/>
              <a:gd name="connsiteX4" fmla="*/ 0 w 10723563"/>
              <a:gd name="connsiteY4" fmla="*/ 0 h 10761663"/>
              <a:gd name="connsiteX0" fmla="*/ 3257550 w 10723563"/>
              <a:gd name="connsiteY0" fmla="*/ 0 h 12590463"/>
              <a:gd name="connsiteX1" fmla="*/ 10723563 w 10723563"/>
              <a:gd name="connsiteY1" fmla="*/ 1828800 h 12590463"/>
              <a:gd name="connsiteX2" fmla="*/ 10723563 w 10723563"/>
              <a:gd name="connsiteY2" fmla="*/ 12590463 h 12590463"/>
              <a:gd name="connsiteX3" fmla="*/ 0 w 10723563"/>
              <a:gd name="connsiteY3" fmla="*/ 12590463 h 12590463"/>
              <a:gd name="connsiteX4" fmla="*/ 3257550 w 10723563"/>
              <a:gd name="connsiteY4" fmla="*/ 0 h 12590463"/>
              <a:gd name="connsiteX0" fmla="*/ 3257550 w 10723563"/>
              <a:gd name="connsiteY0" fmla="*/ 0 h 12590463"/>
              <a:gd name="connsiteX1" fmla="*/ 10723563 w 10723563"/>
              <a:gd name="connsiteY1" fmla="*/ 1828800 h 12590463"/>
              <a:gd name="connsiteX2" fmla="*/ 10723563 w 10723563"/>
              <a:gd name="connsiteY2" fmla="*/ 12590463 h 12590463"/>
              <a:gd name="connsiteX3" fmla="*/ 0 w 10723563"/>
              <a:gd name="connsiteY3" fmla="*/ 12590463 h 12590463"/>
              <a:gd name="connsiteX4" fmla="*/ 3257550 w 10723563"/>
              <a:gd name="connsiteY4" fmla="*/ 0 h 12590463"/>
              <a:gd name="connsiteX0" fmla="*/ 3257550 w 10723563"/>
              <a:gd name="connsiteY0" fmla="*/ 0 h 12590463"/>
              <a:gd name="connsiteX1" fmla="*/ 10723563 w 10723563"/>
              <a:gd name="connsiteY1" fmla="*/ 1828800 h 12590463"/>
              <a:gd name="connsiteX2" fmla="*/ 10723563 w 10723563"/>
              <a:gd name="connsiteY2" fmla="*/ 12590463 h 12590463"/>
              <a:gd name="connsiteX3" fmla="*/ 0 w 10723563"/>
              <a:gd name="connsiteY3" fmla="*/ 12590463 h 12590463"/>
              <a:gd name="connsiteX4" fmla="*/ 3257550 w 10723563"/>
              <a:gd name="connsiteY4" fmla="*/ 0 h 12590463"/>
              <a:gd name="connsiteX0" fmla="*/ 3257550 w 10723563"/>
              <a:gd name="connsiteY0" fmla="*/ 608687 h 13199150"/>
              <a:gd name="connsiteX1" fmla="*/ 6800850 w 10723563"/>
              <a:gd name="connsiteY1" fmla="*/ 2456537 h 13199150"/>
              <a:gd name="connsiteX2" fmla="*/ 10723563 w 10723563"/>
              <a:gd name="connsiteY2" fmla="*/ 2437487 h 13199150"/>
              <a:gd name="connsiteX3" fmla="*/ 10723563 w 10723563"/>
              <a:gd name="connsiteY3" fmla="*/ 13199150 h 13199150"/>
              <a:gd name="connsiteX4" fmla="*/ 0 w 10723563"/>
              <a:gd name="connsiteY4" fmla="*/ 13199150 h 13199150"/>
              <a:gd name="connsiteX5" fmla="*/ 3257550 w 10723563"/>
              <a:gd name="connsiteY5" fmla="*/ 608687 h 13199150"/>
              <a:gd name="connsiteX0" fmla="*/ 3257550 w 10723563"/>
              <a:gd name="connsiteY0" fmla="*/ 608687 h 13199150"/>
              <a:gd name="connsiteX1" fmla="*/ 6800850 w 10723563"/>
              <a:gd name="connsiteY1" fmla="*/ 2456537 h 13199150"/>
              <a:gd name="connsiteX2" fmla="*/ 10723563 w 10723563"/>
              <a:gd name="connsiteY2" fmla="*/ 2437487 h 13199150"/>
              <a:gd name="connsiteX3" fmla="*/ 10723563 w 10723563"/>
              <a:gd name="connsiteY3" fmla="*/ 13199150 h 13199150"/>
              <a:gd name="connsiteX4" fmla="*/ 0 w 10723563"/>
              <a:gd name="connsiteY4" fmla="*/ 13199150 h 13199150"/>
              <a:gd name="connsiteX5" fmla="*/ 3257550 w 10723563"/>
              <a:gd name="connsiteY5" fmla="*/ 608687 h 13199150"/>
              <a:gd name="connsiteX0" fmla="*/ 3257550 w 10723563"/>
              <a:gd name="connsiteY0" fmla="*/ 0 h 12590463"/>
              <a:gd name="connsiteX1" fmla="*/ 6800850 w 10723563"/>
              <a:gd name="connsiteY1" fmla="*/ 1847850 h 12590463"/>
              <a:gd name="connsiteX2" fmla="*/ 10723563 w 10723563"/>
              <a:gd name="connsiteY2" fmla="*/ 1828800 h 12590463"/>
              <a:gd name="connsiteX3" fmla="*/ 10723563 w 10723563"/>
              <a:gd name="connsiteY3" fmla="*/ 12590463 h 12590463"/>
              <a:gd name="connsiteX4" fmla="*/ 0 w 10723563"/>
              <a:gd name="connsiteY4" fmla="*/ 12590463 h 12590463"/>
              <a:gd name="connsiteX5" fmla="*/ 3257550 w 10723563"/>
              <a:gd name="connsiteY5" fmla="*/ 0 h 12590463"/>
              <a:gd name="connsiteX0" fmla="*/ 3257550 w 10723563"/>
              <a:gd name="connsiteY0" fmla="*/ 0 h 12590463"/>
              <a:gd name="connsiteX1" fmla="*/ 6800850 w 10723563"/>
              <a:gd name="connsiteY1" fmla="*/ 1847850 h 12590463"/>
              <a:gd name="connsiteX2" fmla="*/ 10723563 w 10723563"/>
              <a:gd name="connsiteY2" fmla="*/ 1828800 h 12590463"/>
              <a:gd name="connsiteX3" fmla="*/ 10723563 w 10723563"/>
              <a:gd name="connsiteY3" fmla="*/ 12590463 h 12590463"/>
              <a:gd name="connsiteX4" fmla="*/ 0 w 10723563"/>
              <a:gd name="connsiteY4" fmla="*/ 12590463 h 12590463"/>
              <a:gd name="connsiteX5" fmla="*/ 3257550 w 10723563"/>
              <a:gd name="connsiteY5" fmla="*/ 0 h 12590463"/>
              <a:gd name="connsiteX0" fmla="*/ 3914700 w 11380713"/>
              <a:gd name="connsiteY0" fmla="*/ 0 h 12590463"/>
              <a:gd name="connsiteX1" fmla="*/ 7458000 w 11380713"/>
              <a:gd name="connsiteY1" fmla="*/ 1847850 h 12590463"/>
              <a:gd name="connsiteX2" fmla="*/ 11380713 w 11380713"/>
              <a:gd name="connsiteY2" fmla="*/ 1828800 h 12590463"/>
              <a:gd name="connsiteX3" fmla="*/ 11380713 w 11380713"/>
              <a:gd name="connsiteY3" fmla="*/ 12590463 h 12590463"/>
              <a:gd name="connsiteX4" fmla="*/ 657150 w 11380713"/>
              <a:gd name="connsiteY4" fmla="*/ 12590463 h 12590463"/>
              <a:gd name="connsiteX5" fmla="*/ 3914700 w 11380713"/>
              <a:gd name="connsiteY5" fmla="*/ 0 h 1259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80713" h="12590463">
                <a:moveTo>
                  <a:pt x="3914700" y="0"/>
                </a:moveTo>
                <a:cubicBezTo>
                  <a:pt x="5654600" y="19314"/>
                  <a:pt x="6213665" y="1543050"/>
                  <a:pt x="7458000" y="1847850"/>
                </a:cubicBezTo>
                <a:cubicBezTo>
                  <a:pt x="8702335" y="2152650"/>
                  <a:pt x="10342753" y="1124214"/>
                  <a:pt x="11380713" y="1828800"/>
                </a:cubicBezTo>
                <a:lnTo>
                  <a:pt x="11380713" y="12590463"/>
                </a:lnTo>
                <a:lnTo>
                  <a:pt x="657150" y="12590463"/>
                </a:lnTo>
                <a:cubicBezTo>
                  <a:pt x="-1247850" y="3745442"/>
                  <a:pt x="1342950" y="158221"/>
                  <a:pt x="3914700" y="0"/>
                </a:cubicBez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798195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Health charities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7981950" cy="7420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1"/>
                </a:solidFill>
              </a:defRPr>
            </a:lvl1pPr>
          </a:lstStyle>
          <a:p>
            <a:pPr marL="0" marR="0" lvl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</a:t>
            </a:r>
            <a:r>
              <a:rPr lang="en-US" dirty="0"/>
              <a:t> ore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sit.Lorem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ad </a:t>
            </a:r>
            <a:r>
              <a:rPr lang="en-US" dirty="0" err="1"/>
              <a:t>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utsum</a:t>
            </a:r>
            <a:r>
              <a:rPr lang="en-US" dirty="0"/>
              <a:t> dol.</a:t>
            </a:r>
            <a:r>
              <a:rPr lang="ru-RU" dirty="0"/>
              <a:t>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 lorem. </a:t>
            </a:r>
          </a:p>
        </p:txBody>
      </p:sp>
    </p:spTree>
    <p:extLst>
      <p:ext uri="{BB962C8B-B14F-4D97-AF65-F5344CB8AC3E}">
        <p14:creationId xmlns:p14="http://schemas.microsoft.com/office/powerpoint/2010/main" val="2465265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10891252" cy="12847533"/>
          </a:xfrm>
          <a:custGeom>
            <a:avLst/>
            <a:gdLst>
              <a:gd name="connsiteX0" fmla="*/ 0 w 7105650"/>
              <a:gd name="connsiteY0" fmla="*/ 0 h 11201400"/>
              <a:gd name="connsiteX1" fmla="*/ 7105650 w 7105650"/>
              <a:gd name="connsiteY1" fmla="*/ 0 h 11201400"/>
              <a:gd name="connsiteX2" fmla="*/ 7105650 w 7105650"/>
              <a:gd name="connsiteY2" fmla="*/ 11201400 h 11201400"/>
              <a:gd name="connsiteX3" fmla="*/ 0 w 7105650"/>
              <a:gd name="connsiteY3" fmla="*/ 11201400 h 11201400"/>
              <a:gd name="connsiteX4" fmla="*/ 0 w 7105650"/>
              <a:gd name="connsiteY4" fmla="*/ 0 h 11201400"/>
              <a:gd name="connsiteX0" fmla="*/ 0 w 9544050"/>
              <a:gd name="connsiteY0" fmla="*/ 0 h 12896850"/>
              <a:gd name="connsiteX1" fmla="*/ 7105650 w 9544050"/>
              <a:gd name="connsiteY1" fmla="*/ 0 h 12896850"/>
              <a:gd name="connsiteX2" fmla="*/ 9544050 w 9544050"/>
              <a:gd name="connsiteY2" fmla="*/ 12896850 h 12896850"/>
              <a:gd name="connsiteX3" fmla="*/ 0 w 9544050"/>
              <a:gd name="connsiteY3" fmla="*/ 11201400 h 12896850"/>
              <a:gd name="connsiteX4" fmla="*/ 0 w 9544050"/>
              <a:gd name="connsiteY4" fmla="*/ 0 h 12896850"/>
              <a:gd name="connsiteX0" fmla="*/ 0 w 9544050"/>
              <a:gd name="connsiteY0" fmla="*/ 0 h 12896850"/>
              <a:gd name="connsiteX1" fmla="*/ 7105650 w 9544050"/>
              <a:gd name="connsiteY1" fmla="*/ 0 h 12896850"/>
              <a:gd name="connsiteX2" fmla="*/ 9544050 w 9544050"/>
              <a:gd name="connsiteY2" fmla="*/ 12896850 h 12896850"/>
              <a:gd name="connsiteX3" fmla="*/ 0 w 9544050"/>
              <a:gd name="connsiteY3" fmla="*/ 11201400 h 12896850"/>
              <a:gd name="connsiteX4" fmla="*/ 0 w 9544050"/>
              <a:gd name="connsiteY4" fmla="*/ 0 h 12896850"/>
              <a:gd name="connsiteX0" fmla="*/ 0 w 9544050"/>
              <a:gd name="connsiteY0" fmla="*/ 0 h 12896850"/>
              <a:gd name="connsiteX1" fmla="*/ 7105650 w 9544050"/>
              <a:gd name="connsiteY1" fmla="*/ 0 h 12896850"/>
              <a:gd name="connsiteX2" fmla="*/ 9544050 w 9544050"/>
              <a:gd name="connsiteY2" fmla="*/ 12896850 h 12896850"/>
              <a:gd name="connsiteX3" fmla="*/ 0 w 9544050"/>
              <a:gd name="connsiteY3" fmla="*/ 11201400 h 12896850"/>
              <a:gd name="connsiteX4" fmla="*/ 0 w 9544050"/>
              <a:gd name="connsiteY4" fmla="*/ 0 h 12896850"/>
              <a:gd name="connsiteX0" fmla="*/ 0 w 7696200"/>
              <a:gd name="connsiteY0" fmla="*/ 0 h 12649200"/>
              <a:gd name="connsiteX1" fmla="*/ 7105650 w 7696200"/>
              <a:gd name="connsiteY1" fmla="*/ 0 h 12649200"/>
              <a:gd name="connsiteX2" fmla="*/ 7696200 w 7696200"/>
              <a:gd name="connsiteY2" fmla="*/ 12649200 h 12649200"/>
              <a:gd name="connsiteX3" fmla="*/ 0 w 7696200"/>
              <a:gd name="connsiteY3" fmla="*/ 11201400 h 12649200"/>
              <a:gd name="connsiteX4" fmla="*/ 0 w 7696200"/>
              <a:gd name="connsiteY4" fmla="*/ 0 h 12649200"/>
              <a:gd name="connsiteX0" fmla="*/ 0 w 7696200"/>
              <a:gd name="connsiteY0" fmla="*/ 0 h 12649200"/>
              <a:gd name="connsiteX1" fmla="*/ 7105650 w 7696200"/>
              <a:gd name="connsiteY1" fmla="*/ 0 h 12649200"/>
              <a:gd name="connsiteX2" fmla="*/ 7696200 w 7696200"/>
              <a:gd name="connsiteY2" fmla="*/ 12649200 h 12649200"/>
              <a:gd name="connsiteX3" fmla="*/ 0 w 7696200"/>
              <a:gd name="connsiteY3" fmla="*/ 11201400 h 12649200"/>
              <a:gd name="connsiteX4" fmla="*/ 0 w 7696200"/>
              <a:gd name="connsiteY4" fmla="*/ 0 h 12649200"/>
              <a:gd name="connsiteX0" fmla="*/ 0 w 7696200"/>
              <a:gd name="connsiteY0" fmla="*/ 0 h 12649200"/>
              <a:gd name="connsiteX1" fmla="*/ 7105650 w 7696200"/>
              <a:gd name="connsiteY1" fmla="*/ 0 h 12649200"/>
              <a:gd name="connsiteX2" fmla="*/ 7696200 w 7696200"/>
              <a:gd name="connsiteY2" fmla="*/ 12649200 h 12649200"/>
              <a:gd name="connsiteX3" fmla="*/ 0 w 7696200"/>
              <a:gd name="connsiteY3" fmla="*/ 11201400 h 12649200"/>
              <a:gd name="connsiteX4" fmla="*/ 0 w 7696200"/>
              <a:gd name="connsiteY4" fmla="*/ 0 h 12649200"/>
              <a:gd name="connsiteX0" fmla="*/ 0 w 10591552"/>
              <a:gd name="connsiteY0" fmla="*/ 0 h 12649200"/>
              <a:gd name="connsiteX1" fmla="*/ 7105650 w 10591552"/>
              <a:gd name="connsiteY1" fmla="*/ 0 h 12649200"/>
              <a:gd name="connsiteX2" fmla="*/ 7696200 w 10591552"/>
              <a:gd name="connsiteY2" fmla="*/ 12649200 h 12649200"/>
              <a:gd name="connsiteX3" fmla="*/ 0 w 10591552"/>
              <a:gd name="connsiteY3" fmla="*/ 11201400 h 12649200"/>
              <a:gd name="connsiteX4" fmla="*/ 0 w 10591552"/>
              <a:gd name="connsiteY4" fmla="*/ 0 h 12649200"/>
              <a:gd name="connsiteX0" fmla="*/ 0 w 11475630"/>
              <a:gd name="connsiteY0" fmla="*/ 0 h 12344400"/>
              <a:gd name="connsiteX1" fmla="*/ 7105650 w 11475630"/>
              <a:gd name="connsiteY1" fmla="*/ 0 h 12344400"/>
              <a:gd name="connsiteX2" fmla="*/ 10248900 w 11475630"/>
              <a:gd name="connsiteY2" fmla="*/ 12344400 h 12344400"/>
              <a:gd name="connsiteX3" fmla="*/ 0 w 11475630"/>
              <a:gd name="connsiteY3" fmla="*/ 11201400 h 12344400"/>
              <a:gd name="connsiteX4" fmla="*/ 0 w 11475630"/>
              <a:gd name="connsiteY4" fmla="*/ 0 h 12344400"/>
              <a:gd name="connsiteX0" fmla="*/ 0 w 11747702"/>
              <a:gd name="connsiteY0" fmla="*/ 0 h 12344400"/>
              <a:gd name="connsiteX1" fmla="*/ 7105650 w 11747702"/>
              <a:gd name="connsiteY1" fmla="*/ 0 h 12344400"/>
              <a:gd name="connsiteX2" fmla="*/ 10248900 w 11747702"/>
              <a:gd name="connsiteY2" fmla="*/ 12344400 h 12344400"/>
              <a:gd name="connsiteX3" fmla="*/ 0 w 11747702"/>
              <a:gd name="connsiteY3" fmla="*/ 11201400 h 12344400"/>
              <a:gd name="connsiteX4" fmla="*/ 0 w 11747702"/>
              <a:gd name="connsiteY4" fmla="*/ 0 h 12344400"/>
              <a:gd name="connsiteX0" fmla="*/ 0 w 10891252"/>
              <a:gd name="connsiteY0" fmla="*/ 0 h 12344400"/>
              <a:gd name="connsiteX1" fmla="*/ 7105650 w 10891252"/>
              <a:gd name="connsiteY1" fmla="*/ 0 h 12344400"/>
              <a:gd name="connsiteX2" fmla="*/ 10248900 w 10891252"/>
              <a:gd name="connsiteY2" fmla="*/ 12344400 h 12344400"/>
              <a:gd name="connsiteX3" fmla="*/ 0 w 10891252"/>
              <a:gd name="connsiteY3" fmla="*/ 11201400 h 12344400"/>
              <a:gd name="connsiteX4" fmla="*/ 0 w 10891252"/>
              <a:gd name="connsiteY4" fmla="*/ 0 h 12344400"/>
              <a:gd name="connsiteX0" fmla="*/ 0 w 10891252"/>
              <a:gd name="connsiteY0" fmla="*/ 0 h 12462673"/>
              <a:gd name="connsiteX1" fmla="*/ 7105650 w 10891252"/>
              <a:gd name="connsiteY1" fmla="*/ 0 h 12462673"/>
              <a:gd name="connsiteX2" fmla="*/ 10248900 w 10891252"/>
              <a:gd name="connsiteY2" fmla="*/ 12344400 h 12462673"/>
              <a:gd name="connsiteX3" fmla="*/ 0 w 10891252"/>
              <a:gd name="connsiteY3" fmla="*/ 11201400 h 12462673"/>
              <a:gd name="connsiteX4" fmla="*/ 0 w 10891252"/>
              <a:gd name="connsiteY4" fmla="*/ 0 h 12462673"/>
              <a:gd name="connsiteX0" fmla="*/ 0 w 10891252"/>
              <a:gd name="connsiteY0" fmla="*/ 0 h 12925186"/>
              <a:gd name="connsiteX1" fmla="*/ 7105650 w 10891252"/>
              <a:gd name="connsiteY1" fmla="*/ 0 h 12925186"/>
              <a:gd name="connsiteX2" fmla="*/ 10248900 w 10891252"/>
              <a:gd name="connsiteY2" fmla="*/ 12344400 h 12925186"/>
              <a:gd name="connsiteX3" fmla="*/ 4152900 w 10891252"/>
              <a:gd name="connsiteY3" fmla="*/ 10725150 h 12925186"/>
              <a:gd name="connsiteX4" fmla="*/ 0 w 10891252"/>
              <a:gd name="connsiteY4" fmla="*/ 11201400 h 12925186"/>
              <a:gd name="connsiteX5" fmla="*/ 0 w 10891252"/>
              <a:gd name="connsiteY5" fmla="*/ 0 h 12925186"/>
              <a:gd name="connsiteX0" fmla="*/ 0 w 10891252"/>
              <a:gd name="connsiteY0" fmla="*/ 0 h 13015806"/>
              <a:gd name="connsiteX1" fmla="*/ 7105650 w 10891252"/>
              <a:gd name="connsiteY1" fmla="*/ 0 h 13015806"/>
              <a:gd name="connsiteX2" fmla="*/ 10248900 w 10891252"/>
              <a:gd name="connsiteY2" fmla="*/ 12344400 h 13015806"/>
              <a:gd name="connsiteX3" fmla="*/ 4152900 w 10891252"/>
              <a:gd name="connsiteY3" fmla="*/ 10725150 h 13015806"/>
              <a:gd name="connsiteX4" fmla="*/ 0 w 10891252"/>
              <a:gd name="connsiteY4" fmla="*/ 11201400 h 13015806"/>
              <a:gd name="connsiteX5" fmla="*/ 0 w 10891252"/>
              <a:gd name="connsiteY5" fmla="*/ 0 h 13015806"/>
              <a:gd name="connsiteX0" fmla="*/ 0 w 10891252"/>
              <a:gd name="connsiteY0" fmla="*/ 0 h 12847533"/>
              <a:gd name="connsiteX1" fmla="*/ 7105650 w 10891252"/>
              <a:gd name="connsiteY1" fmla="*/ 0 h 12847533"/>
              <a:gd name="connsiteX2" fmla="*/ 10248900 w 10891252"/>
              <a:gd name="connsiteY2" fmla="*/ 12344400 h 12847533"/>
              <a:gd name="connsiteX3" fmla="*/ 4152900 w 10891252"/>
              <a:gd name="connsiteY3" fmla="*/ 10725150 h 12847533"/>
              <a:gd name="connsiteX4" fmla="*/ 0 w 10891252"/>
              <a:gd name="connsiteY4" fmla="*/ 11201400 h 12847533"/>
              <a:gd name="connsiteX5" fmla="*/ 0 w 10891252"/>
              <a:gd name="connsiteY5" fmla="*/ 0 h 12847533"/>
              <a:gd name="connsiteX0" fmla="*/ 0 w 10891252"/>
              <a:gd name="connsiteY0" fmla="*/ 0 h 12847533"/>
              <a:gd name="connsiteX1" fmla="*/ 7105650 w 10891252"/>
              <a:gd name="connsiteY1" fmla="*/ 0 h 12847533"/>
              <a:gd name="connsiteX2" fmla="*/ 10248900 w 10891252"/>
              <a:gd name="connsiteY2" fmla="*/ 12344400 h 12847533"/>
              <a:gd name="connsiteX3" fmla="*/ 4152900 w 10891252"/>
              <a:gd name="connsiteY3" fmla="*/ 10725150 h 12847533"/>
              <a:gd name="connsiteX4" fmla="*/ 0 w 10891252"/>
              <a:gd name="connsiteY4" fmla="*/ 11201400 h 12847533"/>
              <a:gd name="connsiteX5" fmla="*/ 0 w 10891252"/>
              <a:gd name="connsiteY5" fmla="*/ 0 h 1284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1252" h="12847533">
                <a:moveTo>
                  <a:pt x="0" y="0"/>
                </a:moveTo>
                <a:lnTo>
                  <a:pt x="7105650" y="0"/>
                </a:lnTo>
                <a:cubicBezTo>
                  <a:pt x="12293600" y="6369050"/>
                  <a:pt x="10833100" y="10775950"/>
                  <a:pt x="10248900" y="12344400"/>
                </a:cubicBezTo>
                <a:cubicBezTo>
                  <a:pt x="8502650" y="13836650"/>
                  <a:pt x="6013450" y="11620500"/>
                  <a:pt x="4152900" y="10725150"/>
                </a:cubicBezTo>
                <a:cubicBezTo>
                  <a:pt x="2444750" y="10534650"/>
                  <a:pt x="1952625" y="11264900"/>
                  <a:pt x="0" y="11201400"/>
                </a:cubicBezTo>
                <a:lnTo>
                  <a:pt x="0" y="0"/>
                </a:ln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2420600" y="2535846"/>
            <a:ext cx="93345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Education charities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12420600" y="3401120"/>
            <a:ext cx="9334500" cy="8156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1"/>
                </a:solidFill>
              </a:defRPr>
            </a:lvl1pPr>
          </a:lstStyle>
          <a:p>
            <a:pPr marL="0" marR="0" lvl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Dol</a:t>
            </a:r>
            <a:r>
              <a:rPr lang="en-US" dirty="0"/>
              <a:t> ore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utsum</a:t>
            </a:r>
            <a:r>
              <a:rPr lang="en-US" dirty="0"/>
              <a:t> </a:t>
            </a:r>
            <a:r>
              <a:rPr lang="en-US" dirty="0" err="1"/>
              <a:t>dol</a:t>
            </a:r>
            <a:r>
              <a:rPr lang="en-US" dirty="0"/>
              <a:t> </a:t>
            </a:r>
            <a:r>
              <a:rPr lang="en-US" dirty="0" err="1"/>
              <a:t>utsum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 lorem.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</a:t>
            </a:r>
            <a:r>
              <a:rPr lang="en-US" dirty="0"/>
              <a:t> </a:t>
            </a:r>
            <a:r>
              <a:rPr lang="en-US" dirty="0" err="1"/>
              <a:t>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</a:t>
            </a:r>
            <a:r>
              <a:rPr lang="en-US" dirty="0"/>
              <a:t> ore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sit.</a:t>
            </a:r>
            <a:r>
              <a:rPr lang="ru-RU" dirty="0"/>
              <a:t>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ad </a:t>
            </a:r>
            <a:r>
              <a:rPr lang="en-US" dirty="0" err="1"/>
              <a:t>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</a:t>
            </a:r>
            <a:r>
              <a:rPr lang="en-US" dirty="0"/>
              <a:t> pat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utsum</a:t>
            </a:r>
            <a:r>
              <a:rPr lang="en-US" dirty="0"/>
              <a:t> </a:t>
            </a:r>
            <a:r>
              <a:rPr lang="en-US" dirty="0" err="1"/>
              <a:t>dol</a:t>
            </a:r>
            <a:r>
              <a:rPr lang="en-US" dirty="0"/>
              <a:t> </a:t>
            </a:r>
            <a:r>
              <a:rPr lang="en-US" dirty="0" err="1"/>
              <a:t>utsum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07660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19378349" cy="5795361"/>
          </a:xfrm>
          <a:custGeom>
            <a:avLst/>
            <a:gdLst>
              <a:gd name="connsiteX0" fmla="*/ 0 w 17926050"/>
              <a:gd name="connsiteY0" fmla="*/ 0 h 3333750"/>
              <a:gd name="connsiteX1" fmla="*/ 17926050 w 17926050"/>
              <a:gd name="connsiteY1" fmla="*/ 0 h 3333750"/>
              <a:gd name="connsiteX2" fmla="*/ 17926050 w 17926050"/>
              <a:gd name="connsiteY2" fmla="*/ 3333750 h 3333750"/>
              <a:gd name="connsiteX3" fmla="*/ 0 w 17926050"/>
              <a:gd name="connsiteY3" fmla="*/ 3333750 h 3333750"/>
              <a:gd name="connsiteX4" fmla="*/ 0 w 17926050"/>
              <a:gd name="connsiteY4" fmla="*/ 0 h 3333750"/>
              <a:gd name="connsiteX0" fmla="*/ 0 w 17964150"/>
              <a:gd name="connsiteY0" fmla="*/ 0 h 4972050"/>
              <a:gd name="connsiteX1" fmla="*/ 17926050 w 17964150"/>
              <a:gd name="connsiteY1" fmla="*/ 0 h 4972050"/>
              <a:gd name="connsiteX2" fmla="*/ 17964150 w 17964150"/>
              <a:gd name="connsiteY2" fmla="*/ 4972050 h 4972050"/>
              <a:gd name="connsiteX3" fmla="*/ 0 w 17964150"/>
              <a:gd name="connsiteY3" fmla="*/ 3333750 h 4972050"/>
              <a:gd name="connsiteX4" fmla="*/ 0 w 17964150"/>
              <a:gd name="connsiteY4" fmla="*/ 0 h 4972050"/>
              <a:gd name="connsiteX0" fmla="*/ 0 w 18628862"/>
              <a:gd name="connsiteY0" fmla="*/ 0 h 4972050"/>
              <a:gd name="connsiteX1" fmla="*/ 17926050 w 18628862"/>
              <a:gd name="connsiteY1" fmla="*/ 0 h 4972050"/>
              <a:gd name="connsiteX2" fmla="*/ 17964150 w 18628862"/>
              <a:gd name="connsiteY2" fmla="*/ 4972050 h 4972050"/>
              <a:gd name="connsiteX3" fmla="*/ 0 w 18628862"/>
              <a:gd name="connsiteY3" fmla="*/ 3333750 h 4972050"/>
              <a:gd name="connsiteX4" fmla="*/ 0 w 18628862"/>
              <a:gd name="connsiteY4" fmla="*/ 0 h 4972050"/>
              <a:gd name="connsiteX0" fmla="*/ 0 w 18628862"/>
              <a:gd name="connsiteY0" fmla="*/ 0 h 5339658"/>
              <a:gd name="connsiteX1" fmla="*/ 17926050 w 18628862"/>
              <a:gd name="connsiteY1" fmla="*/ 0 h 5339658"/>
              <a:gd name="connsiteX2" fmla="*/ 17964150 w 18628862"/>
              <a:gd name="connsiteY2" fmla="*/ 4972050 h 5339658"/>
              <a:gd name="connsiteX3" fmla="*/ 0 w 18628862"/>
              <a:gd name="connsiteY3" fmla="*/ 3333750 h 5339658"/>
              <a:gd name="connsiteX4" fmla="*/ 0 w 18628862"/>
              <a:gd name="connsiteY4" fmla="*/ 0 h 5339658"/>
              <a:gd name="connsiteX0" fmla="*/ 0 w 19378349"/>
              <a:gd name="connsiteY0" fmla="*/ 0 h 5339658"/>
              <a:gd name="connsiteX1" fmla="*/ 17926050 w 19378349"/>
              <a:gd name="connsiteY1" fmla="*/ 0 h 5339658"/>
              <a:gd name="connsiteX2" fmla="*/ 17964150 w 19378349"/>
              <a:gd name="connsiteY2" fmla="*/ 4972050 h 5339658"/>
              <a:gd name="connsiteX3" fmla="*/ 0 w 19378349"/>
              <a:gd name="connsiteY3" fmla="*/ 3333750 h 5339658"/>
              <a:gd name="connsiteX4" fmla="*/ 0 w 19378349"/>
              <a:gd name="connsiteY4" fmla="*/ 0 h 5339658"/>
              <a:gd name="connsiteX0" fmla="*/ 0 w 19378349"/>
              <a:gd name="connsiteY0" fmla="*/ 0 h 5795361"/>
              <a:gd name="connsiteX1" fmla="*/ 17926050 w 19378349"/>
              <a:gd name="connsiteY1" fmla="*/ 0 h 5795361"/>
              <a:gd name="connsiteX2" fmla="*/ 17964150 w 19378349"/>
              <a:gd name="connsiteY2" fmla="*/ 4972050 h 5795361"/>
              <a:gd name="connsiteX3" fmla="*/ 0 w 19378349"/>
              <a:gd name="connsiteY3" fmla="*/ 3333750 h 5795361"/>
              <a:gd name="connsiteX4" fmla="*/ 0 w 19378349"/>
              <a:gd name="connsiteY4" fmla="*/ 0 h 579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8349" h="5795361">
                <a:moveTo>
                  <a:pt x="0" y="0"/>
                </a:moveTo>
                <a:lnTo>
                  <a:pt x="17926050" y="0"/>
                </a:lnTo>
                <a:cubicBezTo>
                  <a:pt x="20205700" y="1981200"/>
                  <a:pt x="19475450" y="3981450"/>
                  <a:pt x="17964150" y="4972050"/>
                </a:cubicBezTo>
                <a:cubicBezTo>
                  <a:pt x="15767050" y="6235700"/>
                  <a:pt x="6788150" y="6299200"/>
                  <a:pt x="0" y="3333750"/>
                </a:cubicBezTo>
                <a:lnTo>
                  <a:pt x="0" y="0"/>
                </a:ln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73364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Culture charities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8201720"/>
            <a:ext cx="16344900" cy="33983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 lorem.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lorem.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731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2057592" y="7201029"/>
            <a:ext cx="19620587" cy="6514970"/>
          </a:xfrm>
          <a:custGeom>
            <a:avLst/>
            <a:gdLst>
              <a:gd name="connsiteX0" fmla="*/ 0 w 16584613"/>
              <a:gd name="connsiteY0" fmla="*/ 0 h 5619750"/>
              <a:gd name="connsiteX1" fmla="*/ 16584613 w 16584613"/>
              <a:gd name="connsiteY1" fmla="*/ 0 h 5619750"/>
              <a:gd name="connsiteX2" fmla="*/ 16584613 w 16584613"/>
              <a:gd name="connsiteY2" fmla="*/ 5619750 h 5619750"/>
              <a:gd name="connsiteX3" fmla="*/ 0 w 16584613"/>
              <a:gd name="connsiteY3" fmla="*/ 5619750 h 5619750"/>
              <a:gd name="connsiteX4" fmla="*/ 0 w 16584613"/>
              <a:gd name="connsiteY4" fmla="*/ 0 h 5619750"/>
              <a:gd name="connsiteX0" fmla="*/ 0 w 17236546"/>
              <a:gd name="connsiteY0" fmla="*/ 0 h 5619750"/>
              <a:gd name="connsiteX1" fmla="*/ 16584613 w 17236546"/>
              <a:gd name="connsiteY1" fmla="*/ 0 h 5619750"/>
              <a:gd name="connsiteX2" fmla="*/ 16584613 w 17236546"/>
              <a:gd name="connsiteY2" fmla="*/ 5619750 h 5619750"/>
              <a:gd name="connsiteX3" fmla="*/ 0 w 17236546"/>
              <a:gd name="connsiteY3" fmla="*/ 5619750 h 5619750"/>
              <a:gd name="connsiteX4" fmla="*/ 0 w 17236546"/>
              <a:gd name="connsiteY4" fmla="*/ 0 h 5619750"/>
              <a:gd name="connsiteX0" fmla="*/ 0 w 17236546"/>
              <a:gd name="connsiteY0" fmla="*/ 186266 h 5806016"/>
              <a:gd name="connsiteX1" fmla="*/ 16584613 w 17236546"/>
              <a:gd name="connsiteY1" fmla="*/ 186266 h 5806016"/>
              <a:gd name="connsiteX2" fmla="*/ 16584613 w 17236546"/>
              <a:gd name="connsiteY2" fmla="*/ 5806016 h 5806016"/>
              <a:gd name="connsiteX3" fmla="*/ 0 w 17236546"/>
              <a:gd name="connsiteY3" fmla="*/ 5806016 h 5806016"/>
              <a:gd name="connsiteX4" fmla="*/ 0 w 17236546"/>
              <a:gd name="connsiteY4" fmla="*/ 186266 h 5806016"/>
              <a:gd name="connsiteX0" fmla="*/ 0 w 18039628"/>
              <a:gd name="connsiteY0" fmla="*/ 186266 h 5806016"/>
              <a:gd name="connsiteX1" fmla="*/ 16584613 w 18039628"/>
              <a:gd name="connsiteY1" fmla="*/ 186266 h 5806016"/>
              <a:gd name="connsiteX2" fmla="*/ 16584613 w 18039628"/>
              <a:gd name="connsiteY2" fmla="*/ 5806016 h 5806016"/>
              <a:gd name="connsiteX3" fmla="*/ 0 w 18039628"/>
              <a:gd name="connsiteY3" fmla="*/ 5806016 h 5806016"/>
              <a:gd name="connsiteX4" fmla="*/ 0 w 18039628"/>
              <a:gd name="connsiteY4" fmla="*/ 186266 h 5806016"/>
              <a:gd name="connsiteX0" fmla="*/ 0 w 19220728"/>
              <a:gd name="connsiteY0" fmla="*/ 468743 h 5745593"/>
              <a:gd name="connsiteX1" fmla="*/ 17765713 w 19220728"/>
              <a:gd name="connsiteY1" fmla="*/ 125843 h 5745593"/>
              <a:gd name="connsiteX2" fmla="*/ 17765713 w 19220728"/>
              <a:gd name="connsiteY2" fmla="*/ 5745593 h 5745593"/>
              <a:gd name="connsiteX3" fmla="*/ 1181100 w 19220728"/>
              <a:gd name="connsiteY3" fmla="*/ 5745593 h 5745593"/>
              <a:gd name="connsiteX4" fmla="*/ 0 w 19220728"/>
              <a:gd name="connsiteY4" fmla="*/ 468743 h 5745593"/>
              <a:gd name="connsiteX0" fmla="*/ 0 w 19220728"/>
              <a:gd name="connsiteY0" fmla="*/ 742950 h 6019800"/>
              <a:gd name="connsiteX1" fmla="*/ 17765713 w 19220728"/>
              <a:gd name="connsiteY1" fmla="*/ 400050 h 6019800"/>
              <a:gd name="connsiteX2" fmla="*/ 17765713 w 19220728"/>
              <a:gd name="connsiteY2" fmla="*/ 6019800 h 6019800"/>
              <a:gd name="connsiteX3" fmla="*/ 1181100 w 19220728"/>
              <a:gd name="connsiteY3" fmla="*/ 6019800 h 6019800"/>
              <a:gd name="connsiteX4" fmla="*/ 0 w 19220728"/>
              <a:gd name="connsiteY4" fmla="*/ 742950 h 6019800"/>
              <a:gd name="connsiteX0" fmla="*/ 114272 w 19335000"/>
              <a:gd name="connsiteY0" fmla="*/ 742950 h 6019800"/>
              <a:gd name="connsiteX1" fmla="*/ 17879985 w 19335000"/>
              <a:gd name="connsiteY1" fmla="*/ 400050 h 6019800"/>
              <a:gd name="connsiteX2" fmla="*/ 17879985 w 19335000"/>
              <a:gd name="connsiteY2" fmla="*/ 6019800 h 6019800"/>
              <a:gd name="connsiteX3" fmla="*/ 1295372 w 19335000"/>
              <a:gd name="connsiteY3" fmla="*/ 6019800 h 6019800"/>
              <a:gd name="connsiteX4" fmla="*/ 114272 w 19335000"/>
              <a:gd name="connsiteY4" fmla="*/ 742950 h 6019800"/>
              <a:gd name="connsiteX0" fmla="*/ 80750 w 19301478"/>
              <a:gd name="connsiteY0" fmla="*/ 742950 h 6019800"/>
              <a:gd name="connsiteX1" fmla="*/ 17846463 w 19301478"/>
              <a:gd name="connsiteY1" fmla="*/ 400050 h 6019800"/>
              <a:gd name="connsiteX2" fmla="*/ 17846463 w 19301478"/>
              <a:gd name="connsiteY2" fmla="*/ 6019800 h 6019800"/>
              <a:gd name="connsiteX3" fmla="*/ 1261850 w 19301478"/>
              <a:gd name="connsiteY3" fmla="*/ 6019800 h 6019800"/>
              <a:gd name="connsiteX4" fmla="*/ 80750 w 19301478"/>
              <a:gd name="connsiteY4" fmla="*/ 742950 h 6019800"/>
              <a:gd name="connsiteX0" fmla="*/ 1308134 w 20528862"/>
              <a:gd name="connsiteY0" fmla="*/ 742950 h 6019800"/>
              <a:gd name="connsiteX1" fmla="*/ 19073847 w 20528862"/>
              <a:gd name="connsiteY1" fmla="*/ 400050 h 6019800"/>
              <a:gd name="connsiteX2" fmla="*/ 19073847 w 20528862"/>
              <a:gd name="connsiteY2" fmla="*/ 6019800 h 6019800"/>
              <a:gd name="connsiteX3" fmla="*/ 2489234 w 20528862"/>
              <a:gd name="connsiteY3" fmla="*/ 6019800 h 6019800"/>
              <a:gd name="connsiteX4" fmla="*/ 1346233 w 20528862"/>
              <a:gd name="connsiteY4" fmla="*/ 3390900 h 6019800"/>
              <a:gd name="connsiteX5" fmla="*/ 1308134 w 20528862"/>
              <a:gd name="connsiteY5" fmla="*/ 742950 h 6019800"/>
              <a:gd name="connsiteX0" fmla="*/ 1308134 w 20528862"/>
              <a:gd name="connsiteY0" fmla="*/ 742950 h 6019800"/>
              <a:gd name="connsiteX1" fmla="*/ 19073847 w 20528862"/>
              <a:gd name="connsiteY1" fmla="*/ 400050 h 6019800"/>
              <a:gd name="connsiteX2" fmla="*/ 19073847 w 20528862"/>
              <a:gd name="connsiteY2" fmla="*/ 6019800 h 6019800"/>
              <a:gd name="connsiteX3" fmla="*/ 2489234 w 20528862"/>
              <a:gd name="connsiteY3" fmla="*/ 6019800 h 6019800"/>
              <a:gd name="connsiteX4" fmla="*/ 1346233 w 20528862"/>
              <a:gd name="connsiteY4" fmla="*/ 3390900 h 6019800"/>
              <a:gd name="connsiteX5" fmla="*/ 1308134 w 20528862"/>
              <a:gd name="connsiteY5" fmla="*/ 742950 h 6019800"/>
              <a:gd name="connsiteX0" fmla="*/ 1376528 w 20597256"/>
              <a:gd name="connsiteY0" fmla="*/ 742950 h 6019800"/>
              <a:gd name="connsiteX1" fmla="*/ 19142241 w 20597256"/>
              <a:gd name="connsiteY1" fmla="*/ 400050 h 6019800"/>
              <a:gd name="connsiteX2" fmla="*/ 19142241 w 20597256"/>
              <a:gd name="connsiteY2" fmla="*/ 6019800 h 6019800"/>
              <a:gd name="connsiteX3" fmla="*/ 2557628 w 20597256"/>
              <a:gd name="connsiteY3" fmla="*/ 6019800 h 6019800"/>
              <a:gd name="connsiteX4" fmla="*/ 1414627 w 20597256"/>
              <a:gd name="connsiteY4" fmla="*/ 3390900 h 6019800"/>
              <a:gd name="connsiteX5" fmla="*/ 1376528 w 20597256"/>
              <a:gd name="connsiteY5" fmla="*/ 742950 h 6019800"/>
              <a:gd name="connsiteX0" fmla="*/ 1376528 w 20597256"/>
              <a:gd name="connsiteY0" fmla="*/ 742950 h 6019800"/>
              <a:gd name="connsiteX1" fmla="*/ 19142241 w 20597256"/>
              <a:gd name="connsiteY1" fmla="*/ 400050 h 6019800"/>
              <a:gd name="connsiteX2" fmla="*/ 19142241 w 20597256"/>
              <a:gd name="connsiteY2" fmla="*/ 6019800 h 6019800"/>
              <a:gd name="connsiteX3" fmla="*/ 2557628 w 20597256"/>
              <a:gd name="connsiteY3" fmla="*/ 6019800 h 6019800"/>
              <a:gd name="connsiteX4" fmla="*/ 1414627 w 20597256"/>
              <a:gd name="connsiteY4" fmla="*/ 3390900 h 6019800"/>
              <a:gd name="connsiteX5" fmla="*/ 1376528 w 20597256"/>
              <a:gd name="connsiteY5" fmla="*/ 742950 h 6019800"/>
              <a:gd name="connsiteX0" fmla="*/ 1376528 w 20597256"/>
              <a:gd name="connsiteY0" fmla="*/ 742950 h 6019800"/>
              <a:gd name="connsiteX1" fmla="*/ 19142241 w 20597256"/>
              <a:gd name="connsiteY1" fmla="*/ 400050 h 6019800"/>
              <a:gd name="connsiteX2" fmla="*/ 19142241 w 20597256"/>
              <a:gd name="connsiteY2" fmla="*/ 6019800 h 6019800"/>
              <a:gd name="connsiteX3" fmla="*/ 2557628 w 20597256"/>
              <a:gd name="connsiteY3" fmla="*/ 6019800 h 6019800"/>
              <a:gd name="connsiteX4" fmla="*/ 1414627 w 20597256"/>
              <a:gd name="connsiteY4" fmla="*/ 3390900 h 6019800"/>
              <a:gd name="connsiteX5" fmla="*/ 1376528 w 20597256"/>
              <a:gd name="connsiteY5" fmla="*/ 742950 h 6019800"/>
              <a:gd name="connsiteX0" fmla="*/ 399859 w 19620587"/>
              <a:gd name="connsiteY0" fmla="*/ 742950 h 6019800"/>
              <a:gd name="connsiteX1" fmla="*/ 18165572 w 19620587"/>
              <a:gd name="connsiteY1" fmla="*/ 400050 h 6019800"/>
              <a:gd name="connsiteX2" fmla="*/ 18165572 w 19620587"/>
              <a:gd name="connsiteY2" fmla="*/ 6019800 h 6019800"/>
              <a:gd name="connsiteX3" fmla="*/ 1580959 w 19620587"/>
              <a:gd name="connsiteY3" fmla="*/ 6019800 h 6019800"/>
              <a:gd name="connsiteX4" fmla="*/ 437958 w 19620587"/>
              <a:gd name="connsiteY4" fmla="*/ 3390900 h 6019800"/>
              <a:gd name="connsiteX5" fmla="*/ 399859 w 19620587"/>
              <a:gd name="connsiteY5" fmla="*/ 742950 h 6019800"/>
              <a:gd name="connsiteX0" fmla="*/ 399859 w 19620587"/>
              <a:gd name="connsiteY0" fmla="*/ 627918 h 5904768"/>
              <a:gd name="connsiteX1" fmla="*/ 11296458 w 19620587"/>
              <a:gd name="connsiteY1" fmla="*/ 1313718 h 5904768"/>
              <a:gd name="connsiteX2" fmla="*/ 18165572 w 19620587"/>
              <a:gd name="connsiteY2" fmla="*/ 285018 h 5904768"/>
              <a:gd name="connsiteX3" fmla="*/ 18165572 w 19620587"/>
              <a:gd name="connsiteY3" fmla="*/ 5904768 h 5904768"/>
              <a:gd name="connsiteX4" fmla="*/ 1580959 w 19620587"/>
              <a:gd name="connsiteY4" fmla="*/ 5904768 h 5904768"/>
              <a:gd name="connsiteX5" fmla="*/ 437958 w 19620587"/>
              <a:gd name="connsiteY5" fmla="*/ 3275868 h 5904768"/>
              <a:gd name="connsiteX6" fmla="*/ 399859 w 19620587"/>
              <a:gd name="connsiteY6" fmla="*/ 627918 h 5904768"/>
              <a:gd name="connsiteX0" fmla="*/ 399859 w 19620587"/>
              <a:gd name="connsiteY0" fmla="*/ 462298 h 5739148"/>
              <a:gd name="connsiteX1" fmla="*/ 11296458 w 19620587"/>
              <a:gd name="connsiteY1" fmla="*/ 1148098 h 5739148"/>
              <a:gd name="connsiteX2" fmla="*/ 18165572 w 19620587"/>
              <a:gd name="connsiteY2" fmla="*/ 119398 h 5739148"/>
              <a:gd name="connsiteX3" fmla="*/ 18165572 w 19620587"/>
              <a:gd name="connsiteY3" fmla="*/ 5739148 h 5739148"/>
              <a:gd name="connsiteX4" fmla="*/ 1580959 w 19620587"/>
              <a:gd name="connsiteY4" fmla="*/ 5739148 h 5739148"/>
              <a:gd name="connsiteX5" fmla="*/ 437958 w 19620587"/>
              <a:gd name="connsiteY5" fmla="*/ 3110248 h 5739148"/>
              <a:gd name="connsiteX6" fmla="*/ 399859 w 19620587"/>
              <a:gd name="connsiteY6" fmla="*/ 462298 h 5739148"/>
              <a:gd name="connsiteX0" fmla="*/ 399859 w 19620587"/>
              <a:gd name="connsiteY0" fmla="*/ 462298 h 5739148"/>
              <a:gd name="connsiteX1" fmla="*/ 11296458 w 19620587"/>
              <a:gd name="connsiteY1" fmla="*/ 1148098 h 5739148"/>
              <a:gd name="connsiteX2" fmla="*/ 18165572 w 19620587"/>
              <a:gd name="connsiteY2" fmla="*/ 119398 h 5739148"/>
              <a:gd name="connsiteX3" fmla="*/ 18165572 w 19620587"/>
              <a:gd name="connsiteY3" fmla="*/ 5739148 h 5739148"/>
              <a:gd name="connsiteX4" fmla="*/ 1580959 w 19620587"/>
              <a:gd name="connsiteY4" fmla="*/ 5739148 h 5739148"/>
              <a:gd name="connsiteX5" fmla="*/ 437958 w 19620587"/>
              <a:gd name="connsiteY5" fmla="*/ 3110248 h 5739148"/>
              <a:gd name="connsiteX6" fmla="*/ 399859 w 19620587"/>
              <a:gd name="connsiteY6" fmla="*/ 462298 h 5739148"/>
              <a:gd name="connsiteX0" fmla="*/ 399859 w 19620587"/>
              <a:gd name="connsiteY0" fmla="*/ 1229157 h 6506007"/>
              <a:gd name="connsiteX1" fmla="*/ 4705158 w 19620587"/>
              <a:gd name="connsiteY1" fmla="*/ 9957 h 6506007"/>
              <a:gd name="connsiteX2" fmla="*/ 11296458 w 19620587"/>
              <a:gd name="connsiteY2" fmla="*/ 1914957 h 6506007"/>
              <a:gd name="connsiteX3" fmla="*/ 18165572 w 19620587"/>
              <a:gd name="connsiteY3" fmla="*/ 886257 h 6506007"/>
              <a:gd name="connsiteX4" fmla="*/ 18165572 w 19620587"/>
              <a:gd name="connsiteY4" fmla="*/ 6506007 h 6506007"/>
              <a:gd name="connsiteX5" fmla="*/ 1580959 w 19620587"/>
              <a:gd name="connsiteY5" fmla="*/ 6506007 h 6506007"/>
              <a:gd name="connsiteX6" fmla="*/ 437958 w 19620587"/>
              <a:gd name="connsiteY6" fmla="*/ 3877107 h 6506007"/>
              <a:gd name="connsiteX7" fmla="*/ 399859 w 19620587"/>
              <a:gd name="connsiteY7" fmla="*/ 1229157 h 6506007"/>
              <a:gd name="connsiteX0" fmla="*/ 399859 w 19620587"/>
              <a:gd name="connsiteY0" fmla="*/ 1229157 h 6506007"/>
              <a:gd name="connsiteX1" fmla="*/ 4705158 w 19620587"/>
              <a:gd name="connsiteY1" fmla="*/ 9957 h 6506007"/>
              <a:gd name="connsiteX2" fmla="*/ 11296458 w 19620587"/>
              <a:gd name="connsiteY2" fmla="*/ 1914957 h 6506007"/>
              <a:gd name="connsiteX3" fmla="*/ 18165572 w 19620587"/>
              <a:gd name="connsiteY3" fmla="*/ 886257 h 6506007"/>
              <a:gd name="connsiteX4" fmla="*/ 18165572 w 19620587"/>
              <a:gd name="connsiteY4" fmla="*/ 6506007 h 6506007"/>
              <a:gd name="connsiteX5" fmla="*/ 1580959 w 19620587"/>
              <a:gd name="connsiteY5" fmla="*/ 6506007 h 6506007"/>
              <a:gd name="connsiteX6" fmla="*/ 437958 w 19620587"/>
              <a:gd name="connsiteY6" fmla="*/ 3877107 h 6506007"/>
              <a:gd name="connsiteX7" fmla="*/ 399859 w 19620587"/>
              <a:gd name="connsiteY7" fmla="*/ 1229157 h 6506007"/>
              <a:gd name="connsiteX0" fmla="*/ 399859 w 19620587"/>
              <a:gd name="connsiteY0" fmla="*/ 1238120 h 6514970"/>
              <a:gd name="connsiteX1" fmla="*/ 4705158 w 19620587"/>
              <a:gd name="connsiteY1" fmla="*/ 18920 h 6514970"/>
              <a:gd name="connsiteX2" fmla="*/ 11296458 w 19620587"/>
              <a:gd name="connsiteY2" fmla="*/ 1923920 h 6514970"/>
              <a:gd name="connsiteX3" fmla="*/ 18165572 w 19620587"/>
              <a:gd name="connsiteY3" fmla="*/ 895220 h 6514970"/>
              <a:gd name="connsiteX4" fmla="*/ 18165572 w 19620587"/>
              <a:gd name="connsiteY4" fmla="*/ 6514970 h 6514970"/>
              <a:gd name="connsiteX5" fmla="*/ 1580959 w 19620587"/>
              <a:gd name="connsiteY5" fmla="*/ 6514970 h 6514970"/>
              <a:gd name="connsiteX6" fmla="*/ 437958 w 19620587"/>
              <a:gd name="connsiteY6" fmla="*/ 3886070 h 6514970"/>
              <a:gd name="connsiteX7" fmla="*/ 399859 w 19620587"/>
              <a:gd name="connsiteY7" fmla="*/ 1238120 h 651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20587" h="6514970">
                <a:moveTo>
                  <a:pt x="399859" y="1238120"/>
                </a:moveTo>
                <a:cubicBezTo>
                  <a:pt x="1158684" y="307845"/>
                  <a:pt x="2889058" y="-95380"/>
                  <a:pt x="4705158" y="18920"/>
                </a:cubicBezTo>
                <a:cubicBezTo>
                  <a:pt x="6521258" y="133220"/>
                  <a:pt x="8910181" y="1663570"/>
                  <a:pt x="11296458" y="1923920"/>
                </a:cubicBezTo>
                <a:cubicBezTo>
                  <a:pt x="14257410" y="1866770"/>
                  <a:pt x="16426994" y="345945"/>
                  <a:pt x="18165572" y="895220"/>
                </a:cubicBezTo>
                <a:cubicBezTo>
                  <a:pt x="19632422" y="1434970"/>
                  <a:pt x="20527772" y="3784470"/>
                  <a:pt x="18165572" y="6514970"/>
                </a:cubicBezTo>
                <a:lnTo>
                  <a:pt x="1580959" y="6514970"/>
                </a:lnTo>
                <a:cubicBezTo>
                  <a:pt x="1534657" y="4409945"/>
                  <a:pt x="1015808" y="4975095"/>
                  <a:pt x="437958" y="3886070"/>
                </a:cubicBezTo>
                <a:cubicBezTo>
                  <a:pt x="-44642" y="2911345"/>
                  <a:pt x="-224089" y="2238962"/>
                  <a:pt x="399859" y="1238120"/>
                </a:cubicBez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International NGOs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2718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ad.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on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adipiscing</a:t>
            </a:r>
            <a:r>
              <a:rPr lang="en-US" dirty="0"/>
              <a:t> lorem ipsum dol.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dol.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42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What we do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19831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 lorem.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lorem.</a:t>
            </a:r>
            <a:endParaRPr lang="ru-RU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829005" y="10464130"/>
            <a:ext cx="4724400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dolor. 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5499248" y="10464130"/>
            <a:ext cx="4724400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fabulas</a:t>
            </a:r>
            <a:r>
              <a:rPr lang="en-US" dirty="0"/>
              <a:t> </a:t>
            </a:r>
            <a:r>
              <a:rPr lang="en-US" dirty="0" err="1"/>
              <a:t>voci</a:t>
            </a:r>
            <a:r>
              <a:rPr lang="en-US" dirty="0"/>
              <a:t>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158762" y="10431710"/>
            <a:ext cx="4724400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Et duo </a:t>
            </a:r>
            <a:r>
              <a:rPr lang="en-US" dirty="0" err="1"/>
              <a:t>ullum</a:t>
            </a:r>
            <a:r>
              <a:rPr lang="en-US" dirty="0"/>
              <a:t> </a:t>
            </a:r>
            <a:r>
              <a:rPr lang="en-US" dirty="0" err="1"/>
              <a:t>iner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8674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4612296"/>
            <a:ext cx="741045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Our goals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5477570"/>
            <a:ext cx="7410450" cy="5437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lorem.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12325350" y="3880955"/>
            <a:ext cx="424815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6000"/>
              </a:lnSpc>
              <a:spcBef>
                <a:spcPts val="0"/>
              </a:spcBef>
              <a:buNone/>
              <a:defRPr sz="5400" b="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Care</a:t>
            </a:r>
            <a:endParaRPr lang="ru-RU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16573500" y="7576391"/>
            <a:ext cx="581025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6000"/>
              </a:lnSpc>
              <a:spcBef>
                <a:spcPts val="0"/>
              </a:spcBef>
              <a:buNone/>
              <a:defRPr sz="5400" b="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Quality</a:t>
            </a:r>
            <a:endParaRPr lang="ru-RU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2325350" y="10381329"/>
            <a:ext cx="424815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6000"/>
              </a:lnSpc>
              <a:spcBef>
                <a:spcPts val="0"/>
              </a:spcBef>
              <a:buNone/>
              <a:defRPr sz="5400" b="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Profit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05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Our values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 lorem.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ipsum.</a:t>
            </a:r>
            <a:endParaRPr lang="ru-R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4229101" y="5644280"/>
            <a:ext cx="7143749" cy="203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orem</a:t>
            </a:r>
            <a:r>
              <a:rPr lang="en-US" dirty="0"/>
              <a:t> Lorem ipsum dolor sit </a:t>
            </a:r>
            <a:r>
              <a:rPr lang="en-US" dirty="0" err="1"/>
              <a:t>tetu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229100" y="9416180"/>
            <a:ext cx="7143749" cy="203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</a:t>
            </a:r>
            <a:r>
              <a:rPr lang="en-US" dirty="0" err="1"/>
              <a:t>om.</a:t>
            </a:r>
            <a:endParaRPr lang="ru-RU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13430251" y="5540956"/>
            <a:ext cx="7143749" cy="203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marL="0" marR="0" lvl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on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adipiscing</a:t>
            </a:r>
            <a:r>
              <a:rPr lang="en-US" dirty="0"/>
              <a:t> lorem ipsum dol. </a:t>
            </a:r>
            <a:endParaRPr lang="ru-RU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3430250" y="9312856"/>
            <a:ext cx="7143749" cy="203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Et duo </a:t>
            </a:r>
            <a:r>
              <a:rPr lang="en-US" dirty="0" err="1"/>
              <a:t>ullum</a:t>
            </a:r>
            <a:r>
              <a:rPr lang="en-US" dirty="0"/>
              <a:t> </a:t>
            </a:r>
            <a:r>
              <a:rPr lang="en-US" dirty="0" err="1"/>
              <a:t>iner</a:t>
            </a:r>
            <a:r>
              <a:rPr lang="en-US" dirty="0"/>
              <a:t> </a:t>
            </a:r>
            <a:r>
              <a:rPr lang="en-US" dirty="0" err="1"/>
              <a:t>mis</a:t>
            </a:r>
            <a:r>
              <a:rPr lang="en-US" dirty="0"/>
              <a:t>. Cu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labo</a:t>
            </a:r>
            <a:r>
              <a:rPr lang="en-US" dirty="0"/>
              <a:t> </a:t>
            </a:r>
            <a:r>
              <a:rPr lang="en-US" dirty="0" err="1"/>
              <a:t>raret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877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Our team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ad.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on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9623585" y="11401950"/>
            <a:ext cx="5135242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director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9646309" y="10711412"/>
            <a:ext cx="5135242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John Doe</a:t>
            </a:r>
            <a:endParaRPr lang="ru-RU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15795785" y="11330428"/>
            <a:ext cx="5135242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manager</a:t>
            </a:r>
            <a:endParaRPr lang="ru-RU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15818509" y="10639890"/>
            <a:ext cx="5135242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Janie Doe</a:t>
            </a:r>
            <a:endParaRPr lang="ru-RU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3474109" y="11330428"/>
            <a:ext cx="5135242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seller</a:t>
            </a:r>
            <a:endParaRPr lang="ru-RU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40" hasCustomPrompt="1"/>
          </p:nvPr>
        </p:nvSpPr>
        <p:spPr>
          <a:xfrm>
            <a:off x="3496833" y="10639890"/>
            <a:ext cx="5135242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Janie Doe</a:t>
            </a:r>
            <a:endParaRPr lang="ru-RU" dirty="0"/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41"/>
          </p:nvPr>
        </p:nvSpPr>
        <p:spPr>
          <a:xfrm>
            <a:off x="10048081" y="5762139"/>
            <a:ext cx="4286250" cy="4286249"/>
          </a:xfrm>
          <a:prstGeom prst="ellipse">
            <a:avLst/>
          </a:pr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42"/>
          </p:nvPr>
        </p:nvSpPr>
        <p:spPr>
          <a:xfrm>
            <a:off x="16220281" y="5762138"/>
            <a:ext cx="4286250" cy="4286249"/>
          </a:xfrm>
          <a:prstGeom prst="ellipse">
            <a:avLst/>
          </a:pr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43"/>
          </p:nvPr>
        </p:nvSpPr>
        <p:spPr>
          <a:xfrm>
            <a:off x="3921329" y="5762138"/>
            <a:ext cx="4286250" cy="4286249"/>
          </a:xfrm>
          <a:prstGeom prst="ellipse">
            <a:avLst/>
          </a:pr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0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Table of contents</a:t>
            </a:r>
            <a:endParaRPr lang="ru-RU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203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 lorem.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lorem.</a:t>
            </a:r>
            <a:endParaRPr lang="ru-R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4229100" y="6769424"/>
            <a:ext cx="2996305" cy="33983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/>
            </a:lvl1pPr>
          </a:lstStyle>
          <a:p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>Stories</a:t>
            </a:r>
            <a:br>
              <a:rPr lang="en-US" dirty="0"/>
            </a:br>
            <a:r>
              <a:rPr lang="en-US" dirty="0"/>
              <a:t>Infographics</a:t>
            </a:r>
            <a:br>
              <a:rPr lang="en-US" dirty="0"/>
            </a:br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Contacts</a:t>
            </a:r>
            <a:endParaRPr lang="ru-RU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9476834" y="6769424"/>
            <a:ext cx="746814" cy="33983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lnSpc>
                <a:spcPts val="5300"/>
              </a:lnSpc>
              <a:spcBef>
                <a:spcPts val="0"/>
              </a:spcBef>
              <a:buNone/>
              <a:defRPr sz="3600"/>
            </a:lvl1pPr>
          </a:lstStyle>
          <a:p>
            <a:r>
              <a:rPr lang="ru-RU" dirty="0"/>
              <a:t>0204284448</a:t>
            </a:r>
          </a:p>
        </p:txBody>
      </p:sp>
    </p:spTree>
    <p:extLst>
      <p:ext uri="{BB962C8B-B14F-4D97-AF65-F5344CB8AC3E}">
        <p14:creationId xmlns:p14="http://schemas.microsoft.com/office/powerpoint/2010/main" val="3521736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4612296"/>
            <a:ext cx="15994548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Help today because tomorrow you may be the one who needs helping!</a:t>
            </a:r>
            <a:endParaRPr lang="ru-R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4229100" y="6746137"/>
            <a:ext cx="15994548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r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John Doe</a:t>
            </a:r>
            <a:endParaRPr lang="ru-R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4229100" y="7425810"/>
            <a:ext cx="15994548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r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manager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918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Our clients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ad.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on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6807859" y="9687449"/>
            <a:ext cx="5135242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1298499" y="9687449"/>
            <a:ext cx="5135242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Lorem ipsum.</a:t>
            </a:r>
            <a:endParaRPr lang="ru-RU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12317219" y="9664892"/>
            <a:ext cx="5135242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17826579" y="9664892"/>
            <a:ext cx="5135242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Et duo </a:t>
            </a:r>
            <a:r>
              <a:rPr lang="en-US" dirty="0" err="1"/>
              <a:t>ullum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92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4612296"/>
            <a:ext cx="15994548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That's what I consider true generosity: You give your all, and yet you always feel as if it costs you nothing.</a:t>
            </a:r>
            <a:endParaRPr lang="ru-R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4229100" y="7425810"/>
            <a:ext cx="15994548" cy="6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r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Simone de Beauvoir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882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with 1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157633" y="0"/>
            <a:ext cx="12224780" cy="13714413"/>
          </a:xfrm>
          <a:custGeom>
            <a:avLst/>
            <a:gdLst>
              <a:gd name="connsiteX0" fmla="*/ 0 w 10952163"/>
              <a:gd name="connsiteY0" fmla="*/ 0 h 13714413"/>
              <a:gd name="connsiteX1" fmla="*/ 10952163 w 10952163"/>
              <a:gd name="connsiteY1" fmla="*/ 0 h 13714413"/>
              <a:gd name="connsiteX2" fmla="*/ 10952163 w 10952163"/>
              <a:gd name="connsiteY2" fmla="*/ 13714413 h 13714413"/>
              <a:gd name="connsiteX3" fmla="*/ 0 w 10952163"/>
              <a:gd name="connsiteY3" fmla="*/ 13714413 h 13714413"/>
              <a:gd name="connsiteX4" fmla="*/ 0 w 10952163"/>
              <a:gd name="connsiteY4" fmla="*/ 0 h 13714413"/>
              <a:gd name="connsiteX0" fmla="*/ 0 w 11542713"/>
              <a:gd name="connsiteY0" fmla="*/ 0 h 13714413"/>
              <a:gd name="connsiteX1" fmla="*/ 11542713 w 11542713"/>
              <a:gd name="connsiteY1" fmla="*/ 0 h 13714413"/>
              <a:gd name="connsiteX2" fmla="*/ 11542713 w 11542713"/>
              <a:gd name="connsiteY2" fmla="*/ 13714413 h 13714413"/>
              <a:gd name="connsiteX3" fmla="*/ 590550 w 11542713"/>
              <a:gd name="connsiteY3" fmla="*/ 13714413 h 13714413"/>
              <a:gd name="connsiteX4" fmla="*/ 0 w 11542713"/>
              <a:gd name="connsiteY4" fmla="*/ 0 h 13714413"/>
              <a:gd name="connsiteX0" fmla="*/ 438150 w 11980863"/>
              <a:gd name="connsiteY0" fmla="*/ 0 h 13714413"/>
              <a:gd name="connsiteX1" fmla="*/ 11980863 w 11980863"/>
              <a:gd name="connsiteY1" fmla="*/ 0 h 13714413"/>
              <a:gd name="connsiteX2" fmla="*/ 11980863 w 11980863"/>
              <a:gd name="connsiteY2" fmla="*/ 13714413 h 13714413"/>
              <a:gd name="connsiteX3" fmla="*/ 1028700 w 11980863"/>
              <a:gd name="connsiteY3" fmla="*/ 13714413 h 13714413"/>
              <a:gd name="connsiteX4" fmla="*/ 0 w 11980863"/>
              <a:gd name="connsiteY4" fmla="*/ 6686550 h 13714413"/>
              <a:gd name="connsiteX5" fmla="*/ 438150 w 11980863"/>
              <a:gd name="connsiteY5" fmla="*/ 0 h 13714413"/>
              <a:gd name="connsiteX0" fmla="*/ 438150 w 11980863"/>
              <a:gd name="connsiteY0" fmla="*/ 0 h 13714413"/>
              <a:gd name="connsiteX1" fmla="*/ 11980863 w 11980863"/>
              <a:gd name="connsiteY1" fmla="*/ 0 h 13714413"/>
              <a:gd name="connsiteX2" fmla="*/ 11980863 w 11980863"/>
              <a:gd name="connsiteY2" fmla="*/ 13714413 h 13714413"/>
              <a:gd name="connsiteX3" fmla="*/ 1028700 w 11980863"/>
              <a:gd name="connsiteY3" fmla="*/ 13714413 h 13714413"/>
              <a:gd name="connsiteX4" fmla="*/ 0 w 11980863"/>
              <a:gd name="connsiteY4" fmla="*/ 6686550 h 13714413"/>
              <a:gd name="connsiteX5" fmla="*/ 438150 w 11980863"/>
              <a:gd name="connsiteY5" fmla="*/ 0 h 13714413"/>
              <a:gd name="connsiteX0" fmla="*/ 507247 w 12049960"/>
              <a:gd name="connsiteY0" fmla="*/ 0 h 13714413"/>
              <a:gd name="connsiteX1" fmla="*/ 12049960 w 12049960"/>
              <a:gd name="connsiteY1" fmla="*/ 0 h 13714413"/>
              <a:gd name="connsiteX2" fmla="*/ 12049960 w 12049960"/>
              <a:gd name="connsiteY2" fmla="*/ 13714413 h 13714413"/>
              <a:gd name="connsiteX3" fmla="*/ 1097797 w 12049960"/>
              <a:gd name="connsiteY3" fmla="*/ 13714413 h 13714413"/>
              <a:gd name="connsiteX4" fmla="*/ 69097 w 12049960"/>
              <a:gd name="connsiteY4" fmla="*/ 6686550 h 13714413"/>
              <a:gd name="connsiteX5" fmla="*/ 507247 w 12049960"/>
              <a:gd name="connsiteY5" fmla="*/ 0 h 13714413"/>
              <a:gd name="connsiteX0" fmla="*/ 682067 w 12224780"/>
              <a:gd name="connsiteY0" fmla="*/ 0 h 13714413"/>
              <a:gd name="connsiteX1" fmla="*/ 12224780 w 12224780"/>
              <a:gd name="connsiteY1" fmla="*/ 0 h 13714413"/>
              <a:gd name="connsiteX2" fmla="*/ 12224780 w 12224780"/>
              <a:gd name="connsiteY2" fmla="*/ 13714413 h 13714413"/>
              <a:gd name="connsiteX3" fmla="*/ 1272617 w 12224780"/>
              <a:gd name="connsiteY3" fmla="*/ 13714413 h 13714413"/>
              <a:gd name="connsiteX4" fmla="*/ 243917 w 12224780"/>
              <a:gd name="connsiteY4" fmla="*/ 6686550 h 13714413"/>
              <a:gd name="connsiteX5" fmla="*/ 682067 w 12224780"/>
              <a:gd name="connsiteY5" fmla="*/ 0 h 13714413"/>
              <a:gd name="connsiteX0" fmla="*/ 682067 w 12224780"/>
              <a:gd name="connsiteY0" fmla="*/ 0 h 13714413"/>
              <a:gd name="connsiteX1" fmla="*/ 12224780 w 12224780"/>
              <a:gd name="connsiteY1" fmla="*/ 0 h 13714413"/>
              <a:gd name="connsiteX2" fmla="*/ 12224780 w 12224780"/>
              <a:gd name="connsiteY2" fmla="*/ 13714413 h 13714413"/>
              <a:gd name="connsiteX3" fmla="*/ 1272617 w 12224780"/>
              <a:gd name="connsiteY3" fmla="*/ 13714413 h 13714413"/>
              <a:gd name="connsiteX4" fmla="*/ 243917 w 12224780"/>
              <a:gd name="connsiteY4" fmla="*/ 6686550 h 13714413"/>
              <a:gd name="connsiteX5" fmla="*/ 682067 w 12224780"/>
              <a:gd name="connsiteY5" fmla="*/ 0 h 137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4780" h="13714413">
                <a:moveTo>
                  <a:pt x="682067" y="0"/>
                </a:moveTo>
                <a:lnTo>
                  <a:pt x="12224780" y="0"/>
                </a:lnTo>
                <a:lnTo>
                  <a:pt x="12224780" y="13714413"/>
                </a:lnTo>
                <a:lnTo>
                  <a:pt x="1272617" y="13714413"/>
                </a:lnTo>
                <a:cubicBezTo>
                  <a:pt x="-251383" y="9174692"/>
                  <a:pt x="-137083" y="8330671"/>
                  <a:pt x="243917" y="6686550"/>
                </a:cubicBezTo>
                <a:cubicBezTo>
                  <a:pt x="790017" y="4476750"/>
                  <a:pt x="2021917" y="2381250"/>
                  <a:pt x="682067" y="0"/>
                </a:cubicBez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4612296"/>
            <a:ext cx="74676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Creating a brighter tomorrow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811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0" y="5682882"/>
            <a:ext cx="8153400" cy="8033117"/>
          </a:xfrm>
          <a:custGeom>
            <a:avLst/>
            <a:gdLst>
              <a:gd name="connsiteX0" fmla="*/ 0 w 8153400"/>
              <a:gd name="connsiteY0" fmla="*/ 0 h 7981950"/>
              <a:gd name="connsiteX1" fmla="*/ 8153400 w 8153400"/>
              <a:gd name="connsiteY1" fmla="*/ 0 h 7981950"/>
              <a:gd name="connsiteX2" fmla="*/ 8153400 w 8153400"/>
              <a:gd name="connsiteY2" fmla="*/ 7981950 h 7981950"/>
              <a:gd name="connsiteX3" fmla="*/ 0 w 8153400"/>
              <a:gd name="connsiteY3" fmla="*/ 7981950 h 7981950"/>
              <a:gd name="connsiteX4" fmla="*/ 0 w 8153400"/>
              <a:gd name="connsiteY4" fmla="*/ 0 h 7981950"/>
              <a:gd name="connsiteX0" fmla="*/ 0 w 8153400"/>
              <a:gd name="connsiteY0" fmla="*/ 0 h 7981950"/>
              <a:gd name="connsiteX1" fmla="*/ 8153400 w 8153400"/>
              <a:gd name="connsiteY1" fmla="*/ 933450 h 7981950"/>
              <a:gd name="connsiteX2" fmla="*/ 8153400 w 8153400"/>
              <a:gd name="connsiteY2" fmla="*/ 7981950 h 7981950"/>
              <a:gd name="connsiteX3" fmla="*/ 0 w 8153400"/>
              <a:gd name="connsiteY3" fmla="*/ 7981950 h 7981950"/>
              <a:gd name="connsiteX4" fmla="*/ 0 w 8153400"/>
              <a:gd name="connsiteY4" fmla="*/ 0 h 7981950"/>
              <a:gd name="connsiteX0" fmla="*/ 0 w 8153400"/>
              <a:gd name="connsiteY0" fmla="*/ 0 h 7981950"/>
              <a:gd name="connsiteX1" fmla="*/ 8153400 w 8153400"/>
              <a:gd name="connsiteY1" fmla="*/ 1047750 h 7981950"/>
              <a:gd name="connsiteX2" fmla="*/ 8153400 w 8153400"/>
              <a:gd name="connsiteY2" fmla="*/ 7981950 h 7981950"/>
              <a:gd name="connsiteX3" fmla="*/ 0 w 8153400"/>
              <a:gd name="connsiteY3" fmla="*/ 7981950 h 7981950"/>
              <a:gd name="connsiteX4" fmla="*/ 0 w 8153400"/>
              <a:gd name="connsiteY4" fmla="*/ 0 h 7981950"/>
              <a:gd name="connsiteX0" fmla="*/ 0 w 8153400"/>
              <a:gd name="connsiteY0" fmla="*/ 0 h 7981950"/>
              <a:gd name="connsiteX1" fmla="*/ 8153400 w 8153400"/>
              <a:gd name="connsiteY1" fmla="*/ 1047750 h 7981950"/>
              <a:gd name="connsiteX2" fmla="*/ 8153400 w 8153400"/>
              <a:gd name="connsiteY2" fmla="*/ 7981950 h 7981950"/>
              <a:gd name="connsiteX3" fmla="*/ 0 w 8153400"/>
              <a:gd name="connsiteY3" fmla="*/ 7981950 h 7981950"/>
              <a:gd name="connsiteX4" fmla="*/ 0 w 8153400"/>
              <a:gd name="connsiteY4" fmla="*/ 0 h 7981950"/>
              <a:gd name="connsiteX0" fmla="*/ 0 w 8153400"/>
              <a:gd name="connsiteY0" fmla="*/ 64133 h 8046083"/>
              <a:gd name="connsiteX1" fmla="*/ 8153400 w 8153400"/>
              <a:gd name="connsiteY1" fmla="*/ 1111883 h 8046083"/>
              <a:gd name="connsiteX2" fmla="*/ 8153400 w 8153400"/>
              <a:gd name="connsiteY2" fmla="*/ 8046083 h 8046083"/>
              <a:gd name="connsiteX3" fmla="*/ 0 w 8153400"/>
              <a:gd name="connsiteY3" fmla="*/ 8046083 h 8046083"/>
              <a:gd name="connsiteX4" fmla="*/ 0 w 8153400"/>
              <a:gd name="connsiteY4" fmla="*/ 64133 h 8046083"/>
              <a:gd name="connsiteX0" fmla="*/ 0 w 8153400"/>
              <a:gd name="connsiteY0" fmla="*/ 51167 h 8033117"/>
              <a:gd name="connsiteX1" fmla="*/ 8153400 w 8153400"/>
              <a:gd name="connsiteY1" fmla="*/ 1098917 h 8033117"/>
              <a:gd name="connsiteX2" fmla="*/ 8153400 w 8153400"/>
              <a:gd name="connsiteY2" fmla="*/ 8033117 h 8033117"/>
              <a:gd name="connsiteX3" fmla="*/ 0 w 8153400"/>
              <a:gd name="connsiteY3" fmla="*/ 8033117 h 8033117"/>
              <a:gd name="connsiteX4" fmla="*/ 0 w 8153400"/>
              <a:gd name="connsiteY4" fmla="*/ 51167 h 803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3400" h="8033117">
                <a:moveTo>
                  <a:pt x="0" y="51167"/>
                </a:moveTo>
                <a:cubicBezTo>
                  <a:pt x="2184400" y="-418733"/>
                  <a:pt x="4692650" y="2540367"/>
                  <a:pt x="8153400" y="1098917"/>
                </a:cubicBezTo>
                <a:lnTo>
                  <a:pt x="8153400" y="8033117"/>
                </a:lnTo>
                <a:lnTo>
                  <a:pt x="0" y="8033117"/>
                </a:lnTo>
                <a:lnTo>
                  <a:pt x="0" y="51167"/>
                </a:ln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16229013" y="5710052"/>
            <a:ext cx="8153400" cy="8005948"/>
          </a:xfrm>
          <a:custGeom>
            <a:avLst/>
            <a:gdLst>
              <a:gd name="connsiteX0" fmla="*/ 0 w 8153400"/>
              <a:gd name="connsiteY0" fmla="*/ 0 h 7981950"/>
              <a:gd name="connsiteX1" fmla="*/ 8153400 w 8153400"/>
              <a:gd name="connsiteY1" fmla="*/ 0 h 7981950"/>
              <a:gd name="connsiteX2" fmla="*/ 8153400 w 8153400"/>
              <a:gd name="connsiteY2" fmla="*/ 7981950 h 7981950"/>
              <a:gd name="connsiteX3" fmla="*/ 0 w 8153400"/>
              <a:gd name="connsiteY3" fmla="*/ 7981950 h 7981950"/>
              <a:gd name="connsiteX4" fmla="*/ 0 w 8153400"/>
              <a:gd name="connsiteY4" fmla="*/ 0 h 7981950"/>
              <a:gd name="connsiteX0" fmla="*/ 19050 w 8153400"/>
              <a:gd name="connsiteY0" fmla="*/ 1085850 h 7981950"/>
              <a:gd name="connsiteX1" fmla="*/ 8153400 w 8153400"/>
              <a:gd name="connsiteY1" fmla="*/ 0 h 7981950"/>
              <a:gd name="connsiteX2" fmla="*/ 8153400 w 8153400"/>
              <a:gd name="connsiteY2" fmla="*/ 7981950 h 7981950"/>
              <a:gd name="connsiteX3" fmla="*/ 0 w 8153400"/>
              <a:gd name="connsiteY3" fmla="*/ 7981950 h 7981950"/>
              <a:gd name="connsiteX4" fmla="*/ 19050 w 8153400"/>
              <a:gd name="connsiteY4" fmla="*/ 1085850 h 7981950"/>
              <a:gd name="connsiteX0" fmla="*/ 19050 w 8153400"/>
              <a:gd name="connsiteY0" fmla="*/ 1085850 h 7981950"/>
              <a:gd name="connsiteX1" fmla="*/ 8153400 w 8153400"/>
              <a:gd name="connsiteY1" fmla="*/ 0 h 7981950"/>
              <a:gd name="connsiteX2" fmla="*/ 8153400 w 8153400"/>
              <a:gd name="connsiteY2" fmla="*/ 7981950 h 7981950"/>
              <a:gd name="connsiteX3" fmla="*/ 0 w 8153400"/>
              <a:gd name="connsiteY3" fmla="*/ 7981950 h 7981950"/>
              <a:gd name="connsiteX4" fmla="*/ 19050 w 8153400"/>
              <a:gd name="connsiteY4" fmla="*/ 1085850 h 7981950"/>
              <a:gd name="connsiteX0" fmla="*/ 19050 w 8153400"/>
              <a:gd name="connsiteY0" fmla="*/ 1111873 h 8007973"/>
              <a:gd name="connsiteX1" fmla="*/ 8153400 w 8153400"/>
              <a:gd name="connsiteY1" fmla="*/ 26023 h 8007973"/>
              <a:gd name="connsiteX2" fmla="*/ 8153400 w 8153400"/>
              <a:gd name="connsiteY2" fmla="*/ 8007973 h 8007973"/>
              <a:gd name="connsiteX3" fmla="*/ 0 w 8153400"/>
              <a:gd name="connsiteY3" fmla="*/ 8007973 h 8007973"/>
              <a:gd name="connsiteX4" fmla="*/ 19050 w 8153400"/>
              <a:gd name="connsiteY4" fmla="*/ 1111873 h 8007973"/>
              <a:gd name="connsiteX0" fmla="*/ 19050 w 8153400"/>
              <a:gd name="connsiteY0" fmla="*/ 1109848 h 8005948"/>
              <a:gd name="connsiteX1" fmla="*/ 8153400 w 8153400"/>
              <a:gd name="connsiteY1" fmla="*/ 23998 h 8005948"/>
              <a:gd name="connsiteX2" fmla="*/ 8153400 w 8153400"/>
              <a:gd name="connsiteY2" fmla="*/ 8005948 h 8005948"/>
              <a:gd name="connsiteX3" fmla="*/ 0 w 8153400"/>
              <a:gd name="connsiteY3" fmla="*/ 8005948 h 8005948"/>
              <a:gd name="connsiteX4" fmla="*/ 19050 w 8153400"/>
              <a:gd name="connsiteY4" fmla="*/ 1109848 h 800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3400" h="8005948">
                <a:moveTo>
                  <a:pt x="19050" y="1109848"/>
                </a:moveTo>
                <a:cubicBezTo>
                  <a:pt x="3225800" y="2443348"/>
                  <a:pt x="6070600" y="-280802"/>
                  <a:pt x="8153400" y="23998"/>
                </a:cubicBezTo>
                <a:lnTo>
                  <a:pt x="8153400" y="8005948"/>
                </a:lnTo>
                <a:lnTo>
                  <a:pt x="0" y="8005948"/>
                </a:lnTo>
                <a:lnTo>
                  <a:pt x="19050" y="1109848"/>
                </a:ln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8153400" y="5617294"/>
            <a:ext cx="8075613" cy="8097811"/>
          </a:xfrm>
          <a:custGeom>
            <a:avLst/>
            <a:gdLst>
              <a:gd name="connsiteX0" fmla="*/ 0 w 8075613"/>
              <a:gd name="connsiteY0" fmla="*/ 0 h 7981950"/>
              <a:gd name="connsiteX1" fmla="*/ 8075613 w 8075613"/>
              <a:gd name="connsiteY1" fmla="*/ 0 h 7981950"/>
              <a:gd name="connsiteX2" fmla="*/ 8075613 w 8075613"/>
              <a:gd name="connsiteY2" fmla="*/ 7981950 h 7981950"/>
              <a:gd name="connsiteX3" fmla="*/ 0 w 8075613"/>
              <a:gd name="connsiteY3" fmla="*/ 7981950 h 7981950"/>
              <a:gd name="connsiteX4" fmla="*/ 0 w 8075613"/>
              <a:gd name="connsiteY4" fmla="*/ 0 h 7981950"/>
              <a:gd name="connsiteX0" fmla="*/ 19050 w 8075613"/>
              <a:gd name="connsiteY0" fmla="*/ 990600 h 7981950"/>
              <a:gd name="connsiteX1" fmla="*/ 8075613 w 8075613"/>
              <a:gd name="connsiteY1" fmla="*/ 0 h 7981950"/>
              <a:gd name="connsiteX2" fmla="*/ 8075613 w 8075613"/>
              <a:gd name="connsiteY2" fmla="*/ 7981950 h 7981950"/>
              <a:gd name="connsiteX3" fmla="*/ 0 w 8075613"/>
              <a:gd name="connsiteY3" fmla="*/ 7981950 h 7981950"/>
              <a:gd name="connsiteX4" fmla="*/ 19050 w 8075613"/>
              <a:gd name="connsiteY4" fmla="*/ 990600 h 7981950"/>
              <a:gd name="connsiteX0" fmla="*/ 19050 w 8075613"/>
              <a:gd name="connsiteY0" fmla="*/ 0 h 6991350"/>
              <a:gd name="connsiteX1" fmla="*/ 8056563 w 8075613"/>
              <a:gd name="connsiteY1" fmla="*/ 114300 h 6991350"/>
              <a:gd name="connsiteX2" fmla="*/ 8075613 w 8075613"/>
              <a:gd name="connsiteY2" fmla="*/ 6991350 h 6991350"/>
              <a:gd name="connsiteX3" fmla="*/ 0 w 8075613"/>
              <a:gd name="connsiteY3" fmla="*/ 6991350 h 6991350"/>
              <a:gd name="connsiteX4" fmla="*/ 19050 w 8075613"/>
              <a:gd name="connsiteY4" fmla="*/ 0 h 6991350"/>
              <a:gd name="connsiteX0" fmla="*/ 19050 w 8075613"/>
              <a:gd name="connsiteY0" fmla="*/ 711821 h 7703171"/>
              <a:gd name="connsiteX1" fmla="*/ 8056563 w 8075613"/>
              <a:gd name="connsiteY1" fmla="*/ 826121 h 7703171"/>
              <a:gd name="connsiteX2" fmla="*/ 8075613 w 8075613"/>
              <a:gd name="connsiteY2" fmla="*/ 7703171 h 7703171"/>
              <a:gd name="connsiteX3" fmla="*/ 0 w 8075613"/>
              <a:gd name="connsiteY3" fmla="*/ 7703171 h 7703171"/>
              <a:gd name="connsiteX4" fmla="*/ 19050 w 8075613"/>
              <a:gd name="connsiteY4" fmla="*/ 711821 h 7703171"/>
              <a:gd name="connsiteX0" fmla="*/ 19050 w 8075613"/>
              <a:gd name="connsiteY0" fmla="*/ 1116547 h 8107897"/>
              <a:gd name="connsiteX1" fmla="*/ 8056563 w 8075613"/>
              <a:gd name="connsiteY1" fmla="*/ 1230847 h 8107897"/>
              <a:gd name="connsiteX2" fmla="*/ 8075613 w 8075613"/>
              <a:gd name="connsiteY2" fmla="*/ 8107897 h 8107897"/>
              <a:gd name="connsiteX3" fmla="*/ 0 w 8075613"/>
              <a:gd name="connsiteY3" fmla="*/ 8107897 h 8107897"/>
              <a:gd name="connsiteX4" fmla="*/ 19050 w 8075613"/>
              <a:gd name="connsiteY4" fmla="*/ 1116547 h 8107897"/>
              <a:gd name="connsiteX0" fmla="*/ 19050 w 8075613"/>
              <a:gd name="connsiteY0" fmla="*/ 1106461 h 8097811"/>
              <a:gd name="connsiteX1" fmla="*/ 8075613 w 8075613"/>
              <a:gd name="connsiteY1" fmla="*/ 1239811 h 8097811"/>
              <a:gd name="connsiteX2" fmla="*/ 8075613 w 8075613"/>
              <a:gd name="connsiteY2" fmla="*/ 8097811 h 8097811"/>
              <a:gd name="connsiteX3" fmla="*/ 0 w 8075613"/>
              <a:gd name="connsiteY3" fmla="*/ 8097811 h 8097811"/>
              <a:gd name="connsiteX4" fmla="*/ 19050 w 8075613"/>
              <a:gd name="connsiteY4" fmla="*/ 1106461 h 809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5613" h="8097811">
                <a:moveTo>
                  <a:pt x="19050" y="1106461"/>
                </a:moveTo>
                <a:cubicBezTo>
                  <a:pt x="3117321" y="-207989"/>
                  <a:pt x="4615392" y="-569939"/>
                  <a:pt x="8075613" y="1239811"/>
                </a:cubicBezTo>
                <a:lnTo>
                  <a:pt x="8075613" y="8097811"/>
                </a:lnTo>
                <a:lnTo>
                  <a:pt x="0" y="8097811"/>
                </a:lnTo>
                <a:lnTo>
                  <a:pt x="19050" y="1106461"/>
                </a:ln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Our gallery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ad.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on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443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Our gallery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 lorem.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ipsum.</a:t>
            </a:r>
            <a:endParaRPr lang="ru-R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3175" y="5676900"/>
            <a:ext cx="6094413" cy="8042275"/>
          </a:xfrm>
          <a:custGeom>
            <a:avLst/>
            <a:gdLst>
              <a:gd name="connsiteX0" fmla="*/ 0 w 6094413"/>
              <a:gd name="connsiteY0" fmla="*/ 0 h 8042275"/>
              <a:gd name="connsiteX1" fmla="*/ 6094413 w 6094413"/>
              <a:gd name="connsiteY1" fmla="*/ 1463675 h 8042275"/>
              <a:gd name="connsiteX2" fmla="*/ 6094413 w 6094413"/>
              <a:gd name="connsiteY2" fmla="*/ 8042275 h 8042275"/>
              <a:gd name="connsiteX3" fmla="*/ 0 w 6094413"/>
              <a:gd name="connsiteY3" fmla="*/ 8042275 h 8042275"/>
              <a:gd name="connsiteX4" fmla="*/ 0 w 6094413"/>
              <a:gd name="connsiteY4" fmla="*/ 7916614 h 8042275"/>
              <a:gd name="connsiteX5" fmla="*/ 0 w 6094413"/>
              <a:gd name="connsiteY5" fmla="*/ 7905750 h 8042275"/>
              <a:gd name="connsiteX6" fmla="*/ 0 w 6094413"/>
              <a:gd name="connsiteY6" fmla="*/ 7863356 h 8042275"/>
              <a:gd name="connsiteX7" fmla="*/ 0 w 6094413"/>
              <a:gd name="connsiteY7" fmla="*/ 7796844 h 8042275"/>
              <a:gd name="connsiteX8" fmla="*/ 0 w 6094413"/>
              <a:gd name="connsiteY8" fmla="*/ 7715607 h 8042275"/>
              <a:gd name="connsiteX9" fmla="*/ 0 w 6094413"/>
              <a:gd name="connsiteY9" fmla="*/ 7618171 h 8042275"/>
              <a:gd name="connsiteX10" fmla="*/ 0 w 6094413"/>
              <a:gd name="connsiteY10" fmla="*/ 7503064 h 8042275"/>
              <a:gd name="connsiteX11" fmla="*/ 0 w 6094413"/>
              <a:gd name="connsiteY11" fmla="*/ 7368813 h 8042275"/>
              <a:gd name="connsiteX12" fmla="*/ 0 w 6094413"/>
              <a:gd name="connsiteY12" fmla="*/ 7213946 h 8042275"/>
              <a:gd name="connsiteX13" fmla="*/ 0 w 6094413"/>
              <a:gd name="connsiteY13" fmla="*/ 7036991 h 8042275"/>
              <a:gd name="connsiteX14" fmla="*/ 0 w 6094413"/>
              <a:gd name="connsiteY14" fmla="*/ 6836474 h 8042275"/>
              <a:gd name="connsiteX15" fmla="*/ 0 w 6094413"/>
              <a:gd name="connsiteY15" fmla="*/ 6610923 h 8042275"/>
              <a:gd name="connsiteX16" fmla="*/ 0 w 6094413"/>
              <a:gd name="connsiteY16" fmla="*/ 6358865 h 8042275"/>
              <a:gd name="connsiteX17" fmla="*/ 0 w 6094413"/>
              <a:gd name="connsiteY17" fmla="*/ 6078829 h 8042275"/>
              <a:gd name="connsiteX18" fmla="*/ 0 w 6094413"/>
              <a:gd name="connsiteY18" fmla="*/ 5769341 h 8042275"/>
              <a:gd name="connsiteX19" fmla="*/ 0 w 6094413"/>
              <a:gd name="connsiteY19" fmla="*/ 5428928 h 8042275"/>
              <a:gd name="connsiteX20" fmla="*/ 0 w 6094413"/>
              <a:gd name="connsiteY20" fmla="*/ 5056119 h 8042275"/>
              <a:gd name="connsiteX21" fmla="*/ 0 w 6094413"/>
              <a:gd name="connsiteY21" fmla="*/ 4649440 h 8042275"/>
              <a:gd name="connsiteX22" fmla="*/ 0 w 6094413"/>
              <a:gd name="connsiteY22" fmla="*/ 4207419 h 8042275"/>
              <a:gd name="connsiteX23" fmla="*/ 0 w 6094413"/>
              <a:gd name="connsiteY23" fmla="*/ 3728584 h 8042275"/>
              <a:gd name="connsiteX24" fmla="*/ 0 w 6094413"/>
              <a:gd name="connsiteY24" fmla="*/ 3474901 h 8042275"/>
              <a:gd name="connsiteX25" fmla="*/ 0 w 6094413"/>
              <a:gd name="connsiteY25" fmla="*/ 3211462 h 8042275"/>
              <a:gd name="connsiteX26" fmla="*/ 0 w 6094413"/>
              <a:gd name="connsiteY26" fmla="*/ 2938082 h 8042275"/>
              <a:gd name="connsiteX27" fmla="*/ 0 w 6094413"/>
              <a:gd name="connsiteY27" fmla="*/ 2654579 h 8042275"/>
              <a:gd name="connsiteX28" fmla="*/ 0 w 6094413"/>
              <a:gd name="connsiteY28" fmla="*/ 2360768 h 8042275"/>
              <a:gd name="connsiteX29" fmla="*/ 0 w 6094413"/>
              <a:gd name="connsiteY29" fmla="*/ 2056465 h 8042275"/>
              <a:gd name="connsiteX30" fmla="*/ 0 w 6094413"/>
              <a:gd name="connsiteY30" fmla="*/ 1741485 h 8042275"/>
              <a:gd name="connsiteX31" fmla="*/ 0 w 6094413"/>
              <a:gd name="connsiteY31" fmla="*/ 1733550 h 8042275"/>
              <a:gd name="connsiteX32" fmla="*/ 0 w 6094413"/>
              <a:gd name="connsiteY32" fmla="*/ 1415644 h 8042275"/>
              <a:gd name="connsiteX33" fmla="*/ 0 w 6094413"/>
              <a:gd name="connsiteY33" fmla="*/ 0 h 804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94413" h="8042275">
                <a:moveTo>
                  <a:pt x="0" y="0"/>
                </a:moveTo>
                <a:cubicBezTo>
                  <a:pt x="3047207" y="0"/>
                  <a:pt x="3047207" y="1463675"/>
                  <a:pt x="6094413" y="1463675"/>
                </a:cubicBezTo>
                <a:cubicBezTo>
                  <a:pt x="6094413" y="1463675"/>
                  <a:pt x="6094413" y="1463675"/>
                  <a:pt x="6094413" y="8042275"/>
                </a:cubicBezTo>
                <a:cubicBezTo>
                  <a:pt x="6094413" y="8042275"/>
                  <a:pt x="6094413" y="8042275"/>
                  <a:pt x="0" y="8042275"/>
                </a:cubicBezTo>
                <a:cubicBezTo>
                  <a:pt x="0" y="8042275"/>
                  <a:pt x="0" y="8042275"/>
                  <a:pt x="0" y="7916614"/>
                </a:cubicBezTo>
                <a:lnTo>
                  <a:pt x="0" y="7905750"/>
                </a:lnTo>
                <a:lnTo>
                  <a:pt x="0" y="7863356"/>
                </a:lnTo>
                <a:lnTo>
                  <a:pt x="0" y="7796844"/>
                </a:lnTo>
                <a:lnTo>
                  <a:pt x="0" y="7715607"/>
                </a:lnTo>
                <a:lnTo>
                  <a:pt x="0" y="7618171"/>
                </a:lnTo>
                <a:lnTo>
                  <a:pt x="0" y="7503064"/>
                </a:lnTo>
                <a:lnTo>
                  <a:pt x="0" y="7368813"/>
                </a:lnTo>
                <a:lnTo>
                  <a:pt x="0" y="7213946"/>
                </a:lnTo>
                <a:lnTo>
                  <a:pt x="0" y="7036991"/>
                </a:lnTo>
                <a:lnTo>
                  <a:pt x="0" y="6836474"/>
                </a:lnTo>
                <a:lnTo>
                  <a:pt x="0" y="6610923"/>
                </a:lnTo>
                <a:lnTo>
                  <a:pt x="0" y="6358865"/>
                </a:lnTo>
                <a:lnTo>
                  <a:pt x="0" y="6078829"/>
                </a:lnTo>
                <a:lnTo>
                  <a:pt x="0" y="5769341"/>
                </a:lnTo>
                <a:lnTo>
                  <a:pt x="0" y="5428928"/>
                </a:lnTo>
                <a:lnTo>
                  <a:pt x="0" y="5056119"/>
                </a:lnTo>
                <a:lnTo>
                  <a:pt x="0" y="4649440"/>
                </a:lnTo>
                <a:lnTo>
                  <a:pt x="0" y="4207419"/>
                </a:lnTo>
                <a:lnTo>
                  <a:pt x="0" y="3728584"/>
                </a:lnTo>
                <a:lnTo>
                  <a:pt x="0" y="3474901"/>
                </a:lnTo>
                <a:lnTo>
                  <a:pt x="0" y="3211462"/>
                </a:lnTo>
                <a:lnTo>
                  <a:pt x="0" y="2938082"/>
                </a:lnTo>
                <a:lnTo>
                  <a:pt x="0" y="2654579"/>
                </a:lnTo>
                <a:lnTo>
                  <a:pt x="0" y="2360768"/>
                </a:lnTo>
                <a:lnTo>
                  <a:pt x="0" y="2056465"/>
                </a:lnTo>
                <a:lnTo>
                  <a:pt x="0" y="1741485"/>
                </a:lnTo>
                <a:lnTo>
                  <a:pt x="0" y="1733550"/>
                </a:lnTo>
                <a:lnTo>
                  <a:pt x="0" y="1415644"/>
                </a:lnTo>
                <a:cubicBezTo>
                  <a:pt x="0" y="973869"/>
                  <a:pt x="0" y="502642"/>
                  <a:pt x="0" y="0"/>
                </a:cubicBez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7588" y="5676900"/>
            <a:ext cx="6094413" cy="8042275"/>
          </a:xfrm>
          <a:custGeom>
            <a:avLst/>
            <a:gdLst>
              <a:gd name="connsiteX0" fmla="*/ 6094413 w 6094413"/>
              <a:gd name="connsiteY0" fmla="*/ 0 h 8042275"/>
              <a:gd name="connsiteX1" fmla="*/ 6094413 w 6094413"/>
              <a:gd name="connsiteY1" fmla="*/ 8042275 h 8042275"/>
              <a:gd name="connsiteX2" fmla="*/ 0 w 6094413"/>
              <a:gd name="connsiteY2" fmla="*/ 8042275 h 8042275"/>
              <a:gd name="connsiteX3" fmla="*/ 0 w 6094413"/>
              <a:gd name="connsiteY3" fmla="*/ 1463675 h 8042275"/>
              <a:gd name="connsiteX4" fmla="*/ 6094413 w 6094413"/>
              <a:gd name="connsiteY4" fmla="*/ 0 h 804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413" h="8042275">
                <a:moveTo>
                  <a:pt x="6094413" y="0"/>
                </a:moveTo>
                <a:cubicBezTo>
                  <a:pt x="6094413" y="0"/>
                  <a:pt x="6094413" y="0"/>
                  <a:pt x="6094413" y="8042275"/>
                </a:cubicBezTo>
                <a:cubicBezTo>
                  <a:pt x="6094413" y="8042275"/>
                  <a:pt x="6094413" y="8042275"/>
                  <a:pt x="0" y="8042275"/>
                </a:cubicBezTo>
                <a:cubicBezTo>
                  <a:pt x="0" y="8042275"/>
                  <a:pt x="0" y="8042275"/>
                  <a:pt x="0" y="1463675"/>
                </a:cubicBezTo>
                <a:cubicBezTo>
                  <a:pt x="3047206" y="1463675"/>
                  <a:pt x="3047206" y="0"/>
                  <a:pt x="6094413" y="0"/>
                </a:cubicBez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192000" y="5676900"/>
            <a:ext cx="6092824" cy="8042275"/>
          </a:xfrm>
          <a:custGeom>
            <a:avLst/>
            <a:gdLst>
              <a:gd name="connsiteX0" fmla="*/ 0 w 6092824"/>
              <a:gd name="connsiteY0" fmla="*/ 0 h 8042275"/>
              <a:gd name="connsiteX1" fmla="*/ 6092824 w 6092824"/>
              <a:gd name="connsiteY1" fmla="*/ 1463675 h 8042275"/>
              <a:gd name="connsiteX2" fmla="*/ 6092824 w 6092824"/>
              <a:gd name="connsiteY2" fmla="*/ 8042275 h 8042275"/>
              <a:gd name="connsiteX3" fmla="*/ 0 w 6092824"/>
              <a:gd name="connsiteY3" fmla="*/ 8042275 h 8042275"/>
              <a:gd name="connsiteX4" fmla="*/ 0 w 6092824"/>
              <a:gd name="connsiteY4" fmla="*/ 0 h 804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824" h="8042275">
                <a:moveTo>
                  <a:pt x="0" y="0"/>
                </a:moveTo>
                <a:cubicBezTo>
                  <a:pt x="3046412" y="0"/>
                  <a:pt x="3046412" y="1463675"/>
                  <a:pt x="6092824" y="1463675"/>
                </a:cubicBezTo>
                <a:cubicBezTo>
                  <a:pt x="6092824" y="1463675"/>
                  <a:pt x="6092824" y="1463675"/>
                  <a:pt x="6092824" y="8042275"/>
                </a:cubicBezTo>
                <a:cubicBezTo>
                  <a:pt x="6092824" y="8042275"/>
                  <a:pt x="6092824" y="8042275"/>
                  <a:pt x="0" y="8042275"/>
                </a:cubicBezTo>
                <a:cubicBezTo>
                  <a:pt x="0" y="8042275"/>
                  <a:pt x="0" y="8042275"/>
                  <a:pt x="0" y="0"/>
                </a:cubicBez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8284824" y="5676900"/>
            <a:ext cx="6094414" cy="8042275"/>
          </a:xfrm>
          <a:custGeom>
            <a:avLst/>
            <a:gdLst>
              <a:gd name="connsiteX0" fmla="*/ 6094414 w 6094414"/>
              <a:gd name="connsiteY0" fmla="*/ 0 h 8042275"/>
              <a:gd name="connsiteX1" fmla="*/ 6094414 w 6094414"/>
              <a:gd name="connsiteY1" fmla="*/ 8042275 h 8042275"/>
              <a:gd name="connsiteX2" fmla="*/ 0 w 6094414"/>
              <a:gd name="connsiteY2" fmla="*/ 8042275 h 8042275"/>
              <a:gd name="connsiteX3" fmla="*/ 0 w 6094414"/>
              <a:gd name="connsiteY3" fmla="*/ 1463675 h 8042275"/>
              <a:gd name="connsiteX4" fmla="*/ 6094414 w 6094414"/>
              <a:gd name="connsiteY4" fmla="*/ 0 h 804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414" h="8042275">
                <a:moveTo>
                  <a:pt x="6094414" y="0"/>
                </a:moveTo>
                <a:cubicBezTo>
                  <a:pt x="6094414" y="0"/>
                  <a:pt x="6094414" y="0"/>
                  <a:pt x="6094414" y="8042275"/>
                </a:cubicBezTo>
                <a:cubicBezTo>
                  <a:pt x="6094414" y="8042275"/>
                  <a:pt x="6094414" y="8042275"/>
                  <a:pt x="0" y="8042275"/>
                </a:cubicBezTo>
                <a:cubicBezTo>
                  <a:pt x="0" y="8042275"/>
                  <a:pt x="0" y="8042275"/>
                  <a:pt x="0" y="1463675"/>
                </a:cubicBezTo>
                <a:cubicBezTo>
                  <a:pt x="3047208" y="1463675"/>
                  <a:pt x="3047208" y="0"/>
                  <a:pt x="6094414" y="0"/>
                </a:cubicBez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51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with 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3174" y="0"/>
            <a:ext cx="21751924" cy="6886575"/>
          </a:xfrm>
          <a:custGeom>
            <a:avLst/>
            <a:gdLst>
              <a:gd name="connsiteX0" fmla="*/ 0 w 21751924"/>
              <a:gd name="connsiteY0" fmla="*/ 0 h 6886575"/>
              <a:gd name="connsiteX1" fmla="*/ 15313025 w 21751924"/>
              <a:gd name="connsiteY1" fmla="*/ 0 h 6886575"/>
              <a:gd name="connsiteX2" fmla="*/ 15313025 w 21751924"/>
              <a:gd name="connsiteY2" fmla="*/ 3175 h 6886575"/>
              <a:gd name="connsiteX3" fmla="*/ 15487395 w 21751924"/>
              <a:gd name="connsiteY3" fmla="*/ 3175 h 6886575"/>
              <a:gd name="connsiteX4" fmla="*/ 16600404 w 21751924"/>
              <a:gd name="connsiteY4" fmla="*/ 3175 h 6886575"/>
              <a:gd name="connsiteX5" fmla="*/ 21751924 w 21751924"/>
              <a:gd name="connsiteY5" fmla="*/ 5930900 h 6886575"/>
              <a:gd name="connsiteX6" fmla="*/ 21218680 w 21751924"/>
              <a:gd name="connsiteY6" fmla="*/ 6178550 h 6886575"/>
              <a:gd name="connsiteX7" fmla="*/ 18282660 w 21751924"/>
              <a:gd name="connsiteY7" fmla="*/ 6886575 h 6886575"/>
              <a:gd name="connsiteX8" fmla="*/ 15343471 w 21751924"/>
              <a:gd name="connsiteY8" fmla="*/ 6178550 h 6886575"/>
              <a:gd name="connsiteX9" fmla="*/ 12188442 w 21751924"/>
              <a:gd name="connsiteY9" fmla="*/ 5422900 h 6886575"/>
              <a:gd name="connsiteX10" fmla="*/ 9030239 w 21751924"/>
              <a:gd name="connsiteY10" fmla="*/ 6178550 h 6886575"/>
              <a:gd name="connsiteX11" fmla="*/ 6094222 w 21751924"/>
              <a:gd name="connsiteY11" fmla="*/ 6886575 h 6886575"/>
              <a:gd name="connsiteX12" fmla="*/ 3155030 w 21751924"/>
              <a:gd name="connsiteY12" fmla="*/ 6178550 h 6886575"/>
              <a:gd name="connsiteX13" fmla="*/ 0 w 21751924"/>
              <a:gd name="connsiteY13" fmla="*/ 5422900 h 6886575"/>
              <a:gd name="connsiteX14" fmla="*/ 0 w 21751924"/>
              <a:gd name="connsiteY14" fmla="*/ 4930514 h 6886575"/>
              <a:gd name="connsiteX15" fmla="*/ 0 w 21751924"/>
              <a:gd name="connsiteY15" fmla="*/ 4724400 h 6886575"/>
              <a:gd name="connsiteX16" fmla="*/ 0 w 21751924"/>
              <a:gd name="connsiteY16" fmla="*/ 4695919 h 6886575"/>
              <a:gd name="connsiteX17" fmla="*/ 0 w 21751924"/>
              <a:gd name="connsiteY17" fmla="*/ 4468891 h 6886575"/>
              <a:gd name="connsiteX18" fmla="*/ 0 w 21751924"/>
              <a:gd name="connsiteY18" fmla="*/ 4037040 h 6886575"/>
              <a:gd name="connsiteX19" fmla="*/ 0 w 21751924"/>
              <a:gd name="connsiteY19" fmla="*/ 3633968 h 6886575"/>
              <a:gd name="connsiteX20" fmla="*/ 0 w 21751924"/>
              <a:gd name="connsiteY20" fmla="*/ 3258682 h 6886575"/>
              <a:gd name="connsiteX21" fmla="*/ 0 w 21751924"/>
              <a:gd name="connsiteY21" fmla="*/ 2910191 h 6886575"/>
              <a:gd name="connsiteX22" fmla="*/ 0 w 21751924"/>
              <a:gd name="connsiteY22" fmla="*/ 2587501 h 6886575"/>
              <a:gd name="connsiteX23" fmla="*/ 0 w 21751924"/>
              <a:gd name="connsiteY23" fmla="*/ 2289622 h 6886575"/>
              <a:gd name="connsiteX24" fmla="*/ 0 w 21751924"/>
              <a:gd name="connsiteY24" fmla="*/ 2015559 h 6886575"/>
              <a:gd name="connsiteX25" fmla="*/ 0 w 21751924"/>
              <a:gd name="connsiteY25" fmla="*/ 1764321 h 6886575"/>
              <a:gd name="connsiteX26" fmla="*/ 0 w 21751924"/>
              <a:gd name="connsiteY26" fmla="*/ 1534916 h 6886575"/>
              <a:gd name="connsiteX27" fmla="*/ 0 w 21751924"/>
              <a:gd name="connsiteY27" fmla="*/ 1326350 h 6886575"/>
              <a:gd name="connsiteX28" fmla="*/ 0 w 21751924"/>
              <a:gd name="connsiteY28" fmla="*/ 1137632 h 6886575"/>
              <a:gd name="connsiteX29" fmla="*/ 0 w 21751924"/>
              <a:gd name="connsiteY29" fmla="*/ 967770 h 6886575"/>
              <a:gd name="connsiteX30" fmla="*/ 0 w 21751924"/>
              <a:gd name="connsiteY30" fmla="*/ 815770 h 6886575"/>
              <a:gd name="connsiteX31" fmla="*/ 0 w 21751924"/>
              <a:gd name="connsiteY31" fmla="*/ 680641 h 6886575"/>
              <a:gd name="connsiteX32" fmla="*/ 0 w 21751924"/>
              <a:gd name="connsiteY32" fmla="*/ 561390 h 6886575"/>
              <a:gd name="connsiteX33" fmla="*/ 0 w 21751924"/>
              <a:gd name="connsiteY33" fmla="*/ 457024 h 6886575"/>
              <a:gd name="connsiteX34" fmla="*/ 0 w 21751924"/>
              <a:gd name="connsiteY34" fmla="*/ 366552 h 6886575"/>
              <a:gd name="connsiteX35" fmla="*/ 0 w 21751924"/>
              <a:gd name="connsiteY35" fmla="*/ 288981 h 6886575"/>
              <a:gd name="connsiteX36" fmla="*/ 0 w 21751924"/>
              <a:gd name="connsiteY36" fmla="*/ 223318 h 6886575"/>
              <a:gd name="connsiteX37" fmla="*/ 0 w 21751924"/>
              <a:gd name="connsiteY37" fmla="*/ 168572 h 6886575"/>
              <a:gd name="connsiteX38" fmla="*/ 0 w 21751924"/>
              <a:gd name="connsiteY38" fmla="*/ 123749 h 6886575"/>
              <a:gd name="connsiteX39" fmla="*/ 0 w 21751924"/>
              <a:gd name="connsiteY39" fmla="*/ 87858 h 6886575"/>
              <a:gd name="connsiteX40" fmla="*/ 0 w 21751924"/>
              <a:gd name="connsiteY40" fmla="*/ 59906 h 6886575"/>
              <a:gd name="connsiteX41" fmla="*/ 0 w 21751924"/>
              <a:gd name="connsiteY41" fmla="*/ 38901 h 6886575"/>
              <a:gd name="connsiteX42" fmla="*/ 0 w 21751924"/>
              <a:gd name="connsiteY42" fmla="*/ 13760 h 6886575"/>
              <a:gd name="connsiteX43" fmla="*/ 0 w 21751924"/>
              <a:gd name="connsiteY43" fmla="*/ 4498 h 6886575"/>
              <a:gd name="connsiteX44" fmla="*/ 0 w 21751924"/>
              <a:gd name="connsiteY44" fmla="*/ 317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751924" h="6886575">
                <a:moveTo>
                  <a:pt x="0" y="0"/>
                </a:moveTo>
                <a:lnTo>
                  <a:pt x="15313025" y="0"/>
                </a:lnTo>
                <a:lnTo>
                  <a:pt x="15313025" y="3175"/>
                </a:lnTo>
                <a:lnTo>
                  <a:pt x="15487395" y="3175"/>
                </a:lnTo>
                <a:cubicBezTo>
                  <a:pt x="16600404" y="3175"/>
                  <a:pt x="16600404" y="3175"/>
                  <a:pt x="16600404" y="3175"/>
                </a:cubicBezTo>
                <a:cubicBezTo>
                  <a:pt x="16559141" y="1285875"/>
                  <a:pt x="16838460" y="5162550"/>
                  <a:pt x="21751924" y="5930900"/>
                </a:cubicBezTo>
                <a:cubicBezTo>
                  <a:pt x="21567828" y="6010275"/>
                  <a:pt x="21393252" y="6096000"/>
                  <a:pt x="21218680" y="6178550"/>
                </a:cubicBezTo>
                <a:cubicBezTo>
                  <a:pt x="20463252" y="6543675"/>
                  <a:pt x="19745908" y="6886575"/>
                  <a:pt x="18282660" y="6886575"/>
                </a:cubicBezTo>
                <a:cubicBezTo>
                  <a:pt x="16816240" y="6886575"/>
                  <a:pt x="16102074" y="6543675"/>
                  <a:pt x="15343471" y="6178550"/>
                </a:cubicBezTo>
                <a:cubicBezTo>
                  <a:pt x="14568997" y="5807075"/>
                  <a:pt x="13769130" y="5422900"/>
                  <a:pt x="12188442" y="5422900"/>
                </a:cubicBezTo>
                <a:cubicBezTo>
                  <a:pt x="10604579" y="5422900"/>
                  <a:pt x="9804713" y="5807075"/>
                  <a:pt x="9030239" y="6178550"/>
                </a:cubicBezTo>
                <a:cubicBezTo>
                  <a:pt x="8274810" y="6543675"/>
                  <a:pt x="7557470" y="6886575"/>
                  <a:pt x="6094222" y="6886575"/>
                </a:cubicBezTo>
                <a:cubicBezTo>
                  <a:pt x="4627800" y="6886575"/>
                  <a:pt x="3913633" y="6543675"/>
                  <a:pt x="3155030" y="6178550"/>
                </a:cubicBezTo>
                <a:cubicBezTo>
                  <a:pt x="2380556" y="5807075"/>
                  <a:pt x="1580689" y="5422900"/>
                  <a:pt x="0" y="5422900"/>
                </a:cubicBezTo>
                <a:cubicBezTo>
                  <a:pt x="0" y="5253534"/>
                  <a:pt x="0" y="5089460"/>
                  <a:pt x="0" y="4930514"/>
                </a:cubicBezTo>
                <a:lnTo>
                  <a:pt x="0" y="4724400"/>
                </a:lnTo>
                <a:lnTo>
                  <a:pt x="0" y="4695919"/>
                </a:lnTo>
                <a:lnTo>
                  <a:pt x="0" y="4468891"/>
                </a:lnTo>
                <a:lnTo>
                  <a:pt x="0" y="4037040"/>
                </a:lnTo>
                <a:lnTo>
                  <a:pt x="0" y="3633968"/>
                </a:lnTo>
                <a:lnTo>
                  <a:pt x="0" y="3258682"/>
                </a:lnTo>
                <a:lnTo>
                  <a:pt x="0" y="2910191"/>
                </a:lnTo>
                <a:lnTo>
                  <a:pt x="0" y="2587501"/>
                </a:lnTo>
                <a:lnTo>
                  <a:pt x="0" y="2289622"/>
                </a:lnTo>
                <a:lnTo>
                  <a:pt x="0" y="2015559"/>
                </a:lnTo>
                <a:lnTo>
                  <a:pt x="0" y="1764321"/>
                </a:lnTo>
                <a:lnTo>
                  <a:pt x="0" y="1534916"/>
                </a:lnTo>
                <a:lnTo>
                  <a:pt x="0" y="1326350"/>
                </a:lnTo>
                <a:lnTo>
                  <a:pt x="0" y="1137632"/>
                </a:lnTo>
                <a:lnTo>
                  <a:pt x="0" y="967770"/>
                </a:lnTo>
                <a:lnTo>
                  <a:pt x="0" y="815770"/>
                </a:lnTo>
                <a:lnTo>
                  <a:pt x="0" y="680641"/>
                </a:lnTo>
                <a:lnTo>
                  <a:pt x="0" y="561390"/>
                </a:lnTo>
                <a:lnTo>
                  <a:pt x="0" y="457024"/>
                </a:lnTo>
                <a:lnTo>
                  <a:pt x="0" y="366552"/>
                </a:lnTo>
                <a:lnTo>
                  <a:pt x="0" y="288981"/>
                </a:lnTo>
                <a:lnTo>
                  <a:pt x="0" y="223318"/>
                </a:lnTo>
                <a:lnTo>
                  <a:pt x="0" y="168572"/>
                </a:lnTo>
                <a:lnTo>
                  <a:pt x="0" y="123749"/>
                </a:lnTo>
                <a:lnTo>
                  <a:pt x="0" y="87858"/>
                </a:lnTo>
                <a:lnTo>
                  <a:pt x="0" y="59906"/>
                </a:lnTo>
                <a:lnTo>
                  <a:pt x="0" y="38901"/>
                </a:lnTo>
                <a:lnTo>
                  <a:pt x="0" y="13760"/>
                </a:lnTo>
                <a:lnTo>
                  <a:pt x="0" y="4498"/>
                </a:lnTo>
                <a:lnTo>
                  <a:pt x="0" y="3175"/>
                </a:ln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175" y="5676900"/>
            <a:ext cx="6094413" cy="8042275"/>
          </a:xfrm>
          <a:custGeom>
            <a:avLst/>
            <a:gdLst>
              <a:gd name="connsiteX0" fmla="*/ 0 w 6094413"/>
              <a:gd name="connsiteY0" fmla="*/ 0 h 8042275"/>
              <a:gd name="connsiteX1" fmla="*/ 6094413 w 6094413"/>
              <a:gd name="connsiteY1" fmla="*/ 1463675 h 8042275"/>
              <a:gd name="connsiteX2" fmla="*/ 6094413 w 6094413"/>
              <a:gd name="connsiteY2" fmla="*/ 8042275 h 8042275"/>
              <a:gd name="connsiteX3" fmla="*/ 0 w 6094413"/>
              <a:gd name="connsiteY3" fmla="*/ 8042275 h 8042275"/>
              <a:gd name="connsiteX4" fmla="*/ 0 w 6094413"/>
              <a:gd name="connsiteY4" fmla="*/ 7916614 h 8042275"/>
              <a:gd name="connsiteX5" fmla="*/ 0 w 6094413"/>
              <a:gd name="connsiteY5" fmla="*/ 7905750 h 8042275"/>
              <a:gd name="connsiteX6" fmla="*/ 0 w 6094413"/>
              <a:gd name="connsiteY6" fmla="*/ 7863356 h 8042275"/>
              <a:gd name="connsiteX7" fmla="*/ 0 w 6094413"/>
              <a:gd name="connsiteY7" fmla="*/ 7796844 h 8042275"/>
              <a:gd name="connsiteX8" fmla="*/ 0 w 6094413"/>
              <a:gd name="connsiteY8" fmla="*/ 7715607 h 8042275"/>
              <a:gd name="connsiteX9" fmla="*/ 0 w 6094413"/>
              <a:gd name="connsiteY9" fmla="*/ 7618171 h 8042275"/>
              <a:gd name="connsiteX10" fmla="*/ 0 w 6094413"/>
              <a:gd name="connsiteY10" fmla="*/ 7503064 h 8042275"/>
              <a:gd name="connsiteX11" fmla="*/ 0 w 6094413"/>
              <a:gd name="connsiteY11" fmla="*/ 7368813 h 8042275"/>
              <a:gd name="connsiteX12" fmla="*/ 0 w 6094413"/>
              <a:gd name="connsiteY12" fmla="*/ 7213946 h 8042275"/>
              <a:gd name="connsiteX13" fmla="*/ 0 w 6094413"/>
              <a:gd name="connsiteY13" fmla="*/ 7036991 h 8042275"/>
              <a:gd name="connsiteX14" fmla="*/ 0 w 6094413"/>
              <a:gd name="connsiteY14" fmla="*/ 6836474 h 8042275"/>
              <a:gd name="connsiteX15" fmla="*/ 0 w 6094413"/>
              <a:gd name="connsiteY15" fmla="*/ 6610923 h 8042275"/>
              <a:gd name="connsiteX16" fmla="*/ 0 w 6094413"/>
              <a:gd name="connsiteY16" fmla="*/ 6358865 h 8042275"/>
              <a:gd name="connsiteX17" fmla="*/ 0 w 6094413"/>
              <a:gd name="connsiteY17" fmla="*/ 6078829 h 8042275"/>
              <a:gd name="connsiteX18" fmla="*/ 0 w 6094413"/>
              <a:gd name="connsiteY18" fmla="*/ 5769341 h 8042275"/>
              <a:gd name="connsiteX19" fmla="*/ 0 w 6094413"/>
              <a:gd name="connsiteY19" fmla="*/ 5428928 h 8042275"/>
              <a:gd name="connsiteX20" fmla="*/ 0 w 6094413"/>
              <a:gd name="connsiteY20" fmla="*/ 5056119 h 8042275"/>
              <a:gd name="connsiteX21" fmla="*/ 0 w 6094413"/>
              <a:gd name="connsiteY21" fmla="*/ 4649440 h 8042275"/>
              <a:gd name="connsiteX22" fmla="*/ 0 w 6094413"/>
              <a:gd name="connsiteY22" fmla="*/ 4207419 h 8042275"/>
              <a:gd name="connsiteX23" fmla="*/ 0 w 6094413"/>
              <a:gd name="connsiteY23" fmla="*/ 3728584 h 8042275"/>
              <a:gd name="connsiteX24" fmla="*/ 0 w 6094413"/>
              <a:gd name="connsiteY24" fmla="*/ 3474901 h 8042275"/>
              <a:gd name="connsiteX25" fmla="*/ 0 w 6094413"/>
              <a:gd name="connsiteY25" fmla="*/ 3211462 h 8042275"/>
              <a:gd name="connsiteX26" fmla="*/ 0 w 6094413"/>
              <a:gd name="connsiteY26" fmla="*/ 2938082 h 8042275"/>
              <a:gd name="connsiteX27" fmla="*/ 0 w 6094413"/>
              <a:gd name="connsiteY27" fmla="*/ 2654579 h 8042275"/>
              <a:gd name="connsiteX28" fmla="*/ 0 w 6094413"/>
              <a:gd name="connsiteY28" fmla="*/ 2360768 h 8042275"/>
              <a:gd name="connsiteX29" fmla="*/ 0 w 6094413"/>
              <a:gd name="connsiteY29" fmla="*/ 2056465 h 8042275"/>
              <a:gd name="connsiteX30" fmla="*/ 0 w 6094413"/>
              <a:gd name="connsiteY30" fmla="*/ 1741485 h 8042275"/>
              <a:gd name="connsiteX31" fmla="*/ 0 w 6094413"/>
              <a:gd name="connsiteY31" fmla="*/ 1733550 h 8042275"/>
              <a:gd name="connsiteX32" fmla="*/ 0 w 6094413"/>
              <a:gd name="connsiteY32" fmla="*/ 1415644 h 8042275"/>
              <a:gd name="connsiteX33" fmla="*/ 0 w 6094413"/>
              <a:gd name="connsiteY33" fmla="*/ 0 h 804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94413" h="8042275">
                <a:moveTo>
                  <a:pt x="0" y="0"/>
                </a:moveTo>
                <a:cubicBezTo>
                  <a:pt x="3047207" y="0"/>
                  <a:pt x="3047207" y="1463675"/>
                  <a:pt x="6094413" y="1463675"/>
                </a:cubicBezTo>
                <a:cubicBezTo>
                  <a:pt x="6094413" y="1463675"/>
                  <a:pt x="6094413" y="1463675"/>
                  <a:pt x="6094413" y="8042275"/>
                </a:cubicBezTo>
                <a:cubicBezTo>
                  <a:pt x="6094413" y="8042275"/>
                  <a:pt x="6094413" y="8042275"/>
                  <a:pt x="0" y="8042275"/>
                </a:cubicBezTo>
                <a:cubicBezTo>
                  <a:pt x="0" y="8042275"/>
                  <a:pt x="0" y="8042275"/>
                  <a:pt x="0" y="7916614"/>
                </a:cubicBezTo>
                <a:lnTo>
                  <a:pt x="0" y="7905750"/>
                </a:lnTo>
                <a:lnTo>
                  <a:pt x="0" y="7863356"/>
                </a:lnTo>
                <a:lnTo>
                  <a:pt x="0" y="7796844"/>
                </a:lnTo>
                <a:lnTo>
                  <a:pt x="0" y="7715607"/>
                </a:lnTo>
                <a:lnTo>
                  <a:pt x="0" y="7618171"/>
                </a:lnTo>
                <a:lnTo>
                  <a:pt x="0" y="7503064"/>
                </a:lnTo>
                <a:lnTo>
                  <a:pt x="0" y="7368813"/>
                </a:lnTo>
                <a:lnTo>
                  <a:pt x="0" y="7213946"/>
                </a:lnTo>
                <a:lnTo>
                  <a:pt x="0" y="7036991"/>
                </a:lnTo>
                <a:lnTo>
                  <a:pt x="0" y="6836474"/>
                </a:lnTo>
                <a:lnTo>
                  <a:pt x="0" y="6610923"/>
                </a:lnTo>
                <a:lnTo>
                  <a:pt x="0" y="6358865"/>
                </a:lnTo>
                <a:lnTo>
                  <a:pt x="0" y="6078829"/>
                </a:lnTo>
                <a:lnTo>
                  <a:pt x="0" y="5769341"/>
                </a:lnTo>
                <a:lnTo>
                  <a:pt x="0" y="5428928"/>
                </a:lnTo>
                <a:lnTo>
                  <a:pt x="0" y="5056119"/>
                </a:lnTo>
                <a:lnTo>
                  <a:pt x="0" y="4649440"/>
                </a:lnTo>
                <a:lnTo>
                  <a:pt x="0" y="4207419"/>
                </a:lnTo>
                <a:lnTo>
                  <a:pt x="0" y="3728584"/>
                </a:lnTo>
                <a:lnTo>
                  <a:pt x="0" y="3474901"/>
                </a:lnTo>
                <a:lnTo>
                  <a:pt x="0" y="3211462"/>
                </a:lnTo>
                <a:lnTo>
                  <a:pt x="0" y="2938082"/>
                </a:lnTo>
                <a:lnTo>
                  <a:pt x="0" y="2654579"/>
                </a:lnTo>
                <a:lnTo>
                  <a:pt x="0" y="2360768"/>
                </a:lnTo>
                <a:lnTo>
                  <a:pt x="0" y="2056465"/>
                </a:lnTo>
                <a:lnTo>
                  <a:pt x="0" y="1741485"/>
                </a:lnTo>
                <a:lnTo>
                  <a:pt x="0" y="1733550"/>
                </a:lnTo>
                <a:lnTo>
                  <a:pt x="0" y="1415644"/>
                </a:lnTo>
                <a:cubicBezTo>
                  <a:pt x="0" y="973869"/>
                  <a:pt x="0" y="502642"/>
                  <a:pt x="0" y="0"/>
                </a:cubicBez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6097588" y="5676900"/>
            <a:ext cx="6094413" cy="8042275"/>
          </a:xfrm>
          <a:custGeom>
            <a:avLst/>
            <a:gdLst>
              <a:gd name="connsiteX0" fmla="*/ 6094413 w 6094413"/>
              <a:gd name="connsiteY0" fmla="*/ 0 h 8042275"/>
              <a:gd name="connsiteX1" fmla="*/ 6094413 w 6094413"/>
              <a:gd name="connsiteY1" fmla="*/ 8042275 h 8042275"/>
              <a:gd name="connsiteX2" fmla="*/ 0 w 6094413"/>
              <a:gd name="connsiteY2" fmla="*/ 8042275 h 8042275"/>
              <a:gd name="connsiteX3" fmla="*/ 0 w 6094413"/>
              <a:gd name="connsiteY3" fmla="*/ 1463675 h 8042275"/>
              <a:gd name="connsiteX4" fmla="*/ 6094413 w 6094413"/>
              <a:gd name="connsiteY4" fmla="*/ 0 h 804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413" h="8042275">
                <a:moveTo>
                  <a:pt x="6094413" y="0"/>
                </a:moveTo>
                <a:cubicBezTo>
                  <a:pt x="6094413" y="0"/>
                  <a:pt x="6094413" y="0"/>
                  <a:pt x="6094413" y="8042275"/>
                </a:cubicBezTo>
                <a:cubicBezTo>
                  <a:pt x="6094413" y="8042275"/>
                  <a:pt x="6094413" y="8042275"/>
                  <a:pt x="0" y="8042275"/>
                </a:cubicBezTo>
                <a:cubicBezTo>
                  <a:pt x="0" y="8042275"/>
                  <a:pt x="0" y="8042275"/>
                  <a:pt x="0" y="1463675"/>
                </a:cubicBezTo>
                <a:cubicBezTo>
                  <a:pt x="3047206" y="1463675"/>
                  <a:pt x="3047206" y="0"/>
                  <a:pt x="6094413" y="0"/>
                </a:cubicBez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12192000" y="5676900"/>
            <a:ext cx="6092824" cy="8042275"/>
          </a:xfrm>
          <a:custGeom>
            <a:avLst/>
            <a:gdLst>
              <a:gd name="connsiteX0" fmla="*/ 0 w 6092824"/>
              <a:gd name="connsiteY0" fmla="*/ 0 h 8042275"/>
              <a:gd name="connsiteX1" fmla="*/ 6092824 w 6092824"/>
              <a:gd name="connsiteY1" fmla="*/ 1463675 h 8042275"/>
              <a:gd name="connsiteX2" fmla="*/ 6092824 w 6092824"/>
              <a:gd name="connsiteY2" fmla="*/ 8042275 h 8042275"/>
              <a:gd name="connsiteX3" fmla="*/ 0 w 6092824"/>
              <a:gd name="connsiteY3" fmla="*/ 8042275 h 8042275"/>
              <a:gd name="connsiteX4" fmla="*/ 0 w 6092824"/>
              <a:gd name="connsiteY4" fmla="*/ 0 h 804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824" h="8042275">
                <a:moveTo>
                  <a:pt x="0" y="0"/>
                </a:moveTo>
                <a:cubicBezTo>
                  <a:pt x="3046412" y="0"/>
                  <a:pt x="3046412" y="1463675"/>
                  <a:pt x="6092824" y="1463675"/>
                </a:cubicBezTo>
                <a:cubicBezTo>
                  <a:pt x="6092824" y="1463675"/>
                  <a:pt x="6092824" y="1463675"/>
                  <a:pt x="6092824" y="8042275"/>
                </a:cubicBezTo>
                <a:cubicBezTo>
                  <a:pt x="6092824" y="8042275"/>
                  <a:pt x="6092824" y="8042275"/>
                  <a:pt x="0" y="8042275"/>
                </a:cubicBezTo>
                <a:cubicBezTo>
                  <a:pt x="0" y="8042275"/>
                  <a:pt x="0" y="8042275"/>
                  <a:pt x="0" y="0"/>
                </a:cubicBez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6"/>
          </p:nvPr>
        </p:nvSpPr>
        <p:spPr>
          <a:xfrm>
            <a:off x="18284824" y="5676900"/>
            <a:ext cx="6094414" cy="8042275"/>
          </a:xfrm>
          <a:custGeom>
            <a:avLst/>
            <a:gdLst>
              <a:gd name="connsiteX0" fmla="*/ 6094414 w 6094414"/>
              <a:gd name="connsiteY0" fmla="*/ 0 h 8042275"/>
              <a:gd name="connsiteX1" fmla="*/ 6094414 w 6094414"/>
              <a:gd name="connsiteY1" fmla="*/ 8042275 h 8042275"/>
              <a:gd name="connsiteX2" fmla="*/ 0 w 6094414"/>
              <a:gd name="connsiteY2" fmla="*/ 8042275 h 8042275"/>
              <a:gd name="connsiteX3" fmla="*/ 0 w 6094414"/>
              <a:gd name="connsiteY3" fmla="*/ 1463675 h 8042275"/>
              <a:gd name="connsiteX4" fmla="*/ 6094414 w 6094414"/>
              <a:gd name="connsiteY4" fmla="*/ 0 h 804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414" h="8042275">
                <a:moveTo>
                  <a:pt x="6094414" y="0"/>
                </a:moveTo>
                <a:cubicBezTo>
                  <a:pt x="6094414" y="0"/>
                  <a:pt x="6094414" y="0"/>
                  <a:pt x="6094414" y="8042275"/>
                </a:cubicBezTo>
                <a:cubicBezTo>
                  <a:pt x="6094414" y="8042275"/>
                  <a:pt x="6094414" y="8042275"/>
                  <a:pt x="0" y="8042275"/>
                </a:cubicBezTo>
                <a:cubicBezTo>
                  <a:pt x="0" y="8042275"/>
                  <a:pt x="0" y="8042275"/>
                  <a:pt x="0" y="1463675"/>
                </a:cubicBezTo>
                <a:cubicBezTo>
                  <a:pt x="3047208" y="1463675"/>
                  <a:pt x="3047208" y="0"/>
                  <a:pt x="6094414" y="0"/>
                </a:cubicBez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26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Our progress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ad.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on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4267200" y="9078020"/>
            <a:ext cx="16344900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 lorem.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ipsum.</a:t>
            </a:r>
            <a:endParaRPr lang="ru-RU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30"/>
          </p:nvPr>
        </p:nvSpPr>
        <p:spPr>
          <a:xfrm>
            <a:off x="4229100" y="6153150"/>
            <a:ext cx="16344900" cy="2876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42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t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Sales ratio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 lorem.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ipsum.</a:t>
            </a:r>
            <a:endParaRPr lang="ru-RU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829006" y="10178380"/>
            <a:ext cx="4724400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dolor. 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5499248" y="10140280"/>
            <a:ext cx="4724400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fabulas</a:t>
            </a:r>
            <a:r>
              <a:rPr lang="en-US" dirty="0"/>
              <a:t> </a:t>
            </a:r>
            <a:r>
              <a:rPr lang="en-US" dirty="0" err="1"/>
              <a:t>voci</a:t>
            </a:r>
            <a:r>
              <a:rPr lang="en-US" dirty="0"/>
              <a:t>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158762" y="10165010"/>
            <a:ext cx="4724400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Et duo </a:t>
            </a:r>
            <a:r>
              <a:rPr lang="en-US" dirty="0" err="1"/>
              <a:t>ullum</a:t>
            </a:r>
            <a:r>
              <a:rPr lang="en-US" dirty="0"/>
              <a:t> </a:t>
            </a:r>
            <a:r>
              <a:rPr lang="en-US" dirty="0" err="1"/>
              <a:t>iner</a:t>
            </a:r>
            <a:r>
              <a:rPr lang="en-US" dirty="0"/>
              <a:t>.</a:t>
            </a:r>
          </a:p>
        </p:txBody>
      </p:sp>
      <p:sp>
        <p:nvSpPr>
          <p:cNvPr id="10" name="Chart Placeholder 8"/>
          <p:cNvSpPr>
            <a:spLocks noGrp="1"/>
          </p:cNvSpPr>
          <p:nvPr>
            <p:ph type="chart" sz="quarter" idx="30"/>
          </p:nvPr>
        </p:nvSpPr>
        <p:spPr>
          <a:xfrm>
            <a:off x="9829006" y="5675510"/>
            <a:ext cx="4724400" cy="468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 dirty="0"/>
          </a:p>
        </p:txBody>
      </p:sp>
      <p:sp>
        <p:nvSpPr>
          <p:cNvPr id="11" name="Chart Placeholder 8"/>
          <p:cNvSpPr>
            <a:spLocks noGrp="1"/>
          </p:cNvSpPr>
          <p:nvPr>
            <p:ph type="chart" sz="quarter" idx="34"/>
          </p:nvPr>
        </p:nvSpPr>
        <p:spPr>
          <a:xfrm>
            <a:off x="15499248" y="5626037"/>
            <a:ext cx="4724400" cy="468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 dirty="0"/>
          </a:p>
        </p:txBody>
      </p:sp>
      <p:sp>
        <p:nvSpPr>
          <p:cNvPr id="12" name="Chart Placeholder 8"/>
          <p:cNvSpPr>
            <a:spLocks noGrp="1"/>
          </p:cNvSpPr>
          <p:nvPr>
            <p:ph type="chart" sz="quarter" idx="35"/>
          </p:nvPr>
        </p:nvSpPr>
        <p:spPr>
          <a:xfrm>
            <a:off x="4158762" y="5675510"/>
            <a:ext cx="4724400" cy="468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336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658348" y="4316067"/>
            <a:ext cx="19065715" cy="589905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5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99%</a:t>
            </a:r>
            <a:endParaRPr lang="ru-RU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658349" y="9288117"/>
            <a:ext cx="19065715" cy="18594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14500"/>
              </a:lnSpc>
              <a:spcBef>
                <a:spcPts val="0"/>
              </a:spcBef>
              <a:buNone/>
              <a:defRPr sz="1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customer satisfaction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74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Agenda</a:t>
            </a:r>
            <a:endParaRPr lang="ru-RU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203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lorem.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829005" y="10102180"/>
            <a:ext cx="4724400" cy="203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</a:t>
            </a:r>
            <a:r>
              <a:rPr lang="en-US" dirty="0" err="1"/>
              <a:t>sitet</a:t>
            </a:r>
            <a:r>
              <a:rPr lang="en-US" dirty="0"/>
              <a:t>, cons </a:t>
            </a:r>
            <a:r>
              <a:rPr lang="en-US" dirty="0" err="1"/>
              <a:t>ecte</a:t>
            </a:r>
            <a:r>
              <a:rPr lang="en-US" dirty="0"/>
              <a:t> </a:t>
            </a:r>
            <a:r>
              <a:rPr lang="en-US" dirty="0" err="1"/>
              <a:t>tuer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on ipsum. 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10751206" y="6684267"/>
            <a:ext cx="2880000" cy="2880000"/>
          </a:xfrm>
          <a:prstGeom prst="ellipse">
            <a:avLst/>
          </a:prstGeom>
          <a:ln w="2540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12:00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5499248" y="10102180"/>
            <a:ext cx="4724400" cy="203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fabulas</a:t>
            </a:r>
            <a:r>
              <a:rPr lang="en-US" dirty="0"/>
              <a:t> </a:t>
            </a:r>
            <a:r>
              <a:rPr lang="en-US" dirty="0" err="1"/>
              <a:t>voci</a:t>
            </a:r>
            <a:r>
              <a:rPr lang="en-US" dirty="0"/>
              <a:t> </a:t>
            </a:r>
            <a:r>
              <a:rPr lang="en-US" dirty="0" err="1"/>
              <a:t>unec</a:t>
            </a:r>
            <a:r>
              <a:rPr lang="en-US" dirty="0"/>
              <a:t> </a:t>
            </a:r>
            <a:r>
              <a:rPr lang="en-US" dirty="0" err="1"/>
              <a:t>essitatibus</a:t>
            </a:r>
            <a:r>
              <a:rPr lang="en-US" dirty="0"/>
              <a:t>, mea </a:t>
            </a:r>
            <a:r>
              <a:rPr lang="en-US" dirty="0" err="1"/>
              <a:t>idqu</a:t>
            </a:r>
            <a:r>
              <a:rPr lang="en-US" dirty="0"/>
              <a:t> </a:t>
            </a:r>
            <a:r>
              <a:rPr lang="en-US" dirty="0" err="1"/>
              <a:t>dol</a:t>
            </a:r>
            <a:r>
              <a:rPr lang="en-US" dirty="0"/>
              <a:t> mag.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6421449" y="6684267"/>
            <a:ext cx="2880000" cy="2880000"/>
          </a:xfrm>
          <a:prstGeom prst="ellipse">
            <a:avLst/>
          </a:prstGeom>
          <a:ln w="2540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14:00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158762" y="10069760"/>
            <a:ext cx="4724400" cy="203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Et duo </a:t>
            </a:r>
            <a:r>
              <a:rPr lang="en-US" dirty="0" err="1"/>
              <a:t>ullum</a:t>
            </a:r>
            <a:r>
              <a:rPr lang="en-US" dirty="0"/>
              <a:t> </a:t>
            </a:r>
            <a:r>
              <a:rPr lang="en-US" dirty="0" err="1"/>
              <a:t>iner</a:t>
            </a:r>
            <a:r>
              <a:rPr lang="en-US" dirty="0"/>
              <a:t> </a:t>
            </a:r>
            <a:r>
              <a:rPr lang="en-US" dirty="0" err="1"/>
              <a:t>mis</a:t>
            </a:r>
            <a:r>
              <a:rPr lang="en-US" dirty="0"/>
              <a:t>. Cu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labo</a:t>
            </a:r>
            <a:r>
              <a:rPr lang="en-US" dirty="0"/>
              <a:t> </a:t>
            </a:r>
            <a:r>
              <a:rPr lang="en-US" dirty="0" err="1"/>
              <a:t>raret</a:t>
            </a:r>
            <a:r>
              <a:rPr lang="en-US" dirty="0"/>
              <a:t>.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5080963" y="6651847"/>
            <a:ext cx="2880000" cy="2880000"/>
          </a:xfrm>
          <a:prstGeom prst="ellipse">
            <a:avLst/>
          </a:prstGeom>
          <a:ln w="2540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9:00</a:t>
            </a:r>
          </a:p>
        </p:txBody>
      </p:sp>
    </p:spTree>
    <p:extLst>
      <p:ext uri="{BB962C8B-B14F-4D97-AF65-F5344CB8AC3E}">
        <p14:creationId xmlns:p14="http://schemas.microsoft.com/office/powerpoint/2010/main" val="2829962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Annual income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7" name="Chart Placeholder 8"/>
          <p:cNvSpPr>
            <a:spLocks noGrp="1"/>
          </p:cNvSpPr>
          <p:nvPr>
            <p:ph type="chart" sz="quarter" idx="35"/>
          </p:nvPr>
        </p:nvSpPr>
        <p:spPr>
          <a:xfrm>
            <a:off x="6825762" y="4799210"/>
            <a:ext cx="10814538" cy="73419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505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Comparison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dol.</a:t>
            </a:r>
            <a:endParaRPr lang="ru-RU" dirty="0"/>
          </a:p>
        </p:txBody>
      </p:sp>
      <p:sp>
        <p:nvSpPr>
          <p:cNvPr id="7" name="Chart Placeholder 8"/>
          <p:cNvSpPr>
            <a:spLocks noGrp="1"/>
          </p:cNvSpPr>
          <p:nvPr>
            <p:ph type="chart" sz="quarter" idx="35"/>
          </p:nvPr>
        </p:nvSpPr>
        <p:spPr>
          <a:xfrm>
            <a:off x="5905500" y="5314950"/>
            <a:ext cx="16535400" cy="70294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445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Projected sales</a:t>
            </a:r>
            <a:endParaRPr lang="ru-RU" dirty="0"/>
          </a:p>
        </p:txBody>
      </p:sp>
      <p:sp>
        <p:nvSpPr>
          <p:cNvPr id="6" name="Chart Placeholder 8"/>
          <p:cNvSpPr>
            <a:spLocks noGrp="1"/>
          </p:cNvSpPr>
          <p:nvPr>
            <p:ph type="chart" sz="quarter" idx="35"/>
          </p:nvPr>
        </p:nvSpPr>
        <p:spPr>
          <a:xfrm>
            <a:off x="5162550" y="3848100"/>
            <a:ext cx="16268700" cy="845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43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Growth graph</a:t>
            </a:r>
            <a:endParaRPr lang="ru-RU" dirty="0"/>
          </a:p>
        </p:txBody>
      </p:sp>
      <p:sp>
        <p:nvSpPr>
          <p:cNvPr id="6" name="Chart Placeholder 8"/>
          <p:cNvSpPr>
            <a:spLocks noGrp="1"/>
          </p:cNvSpPr>
          <p:nvPr>
            <p:ph type="chart" sz="quarter" idx="35"/>
          </p:nvPr>
        </p:nvSpPr>
        <p:spPr>
          <a:xfrm>
            <a:off x="5162550" y="3848100"/>
            <a:ext cx="17297400" cy="845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496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Growth graph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7" name="Chart Placeholder 8"/>
          <p:cNvSpPr>
            <a:spLocks noGrp="1"/>
          </p:cNvSpPr>
          <p:nvPr>
            <p:ph type="chart" sz="quarter" idx="35"/>
          </p:nvPr>
        </p:nvSpPr>
        <p:spPr>
          <a:xfrm>
            <a:off x="4819650" y="4933950"/>
            <a:ext cx="15403998" cy="7429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497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h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Growth graph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dol.</a:t>
            </a:r>
            <a:endParaRPr lang="ru-RU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5631348" y="10692640"/>
            <a:ext cx="5512902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fabulas</a:t>
            </a:r>
            <a:r>
              <a:rPr lang="en-US" dirty="0"/>
              <a:t> </a:t>
            </a:r>
            <a:r>
              <a:rPr lang="en-US" dirty="0" err="1"/>
              <a:t>voci</a:t>
            </a:r>
            <a:r>
              <a:rPr lang="en-US" dirty="0"/>
              <a:t>.</a:t>
            </a:r>
          </a:p>
        </p:txBody>
      </p:sp>
      <p:sp>
        <p:nvSpPr>
          <p:cNvPr id="8" name="Chart Placeholder 8"/>
          <p:cNvSpPr>
            <a:spLocks noGrp="1"/>
          </p:cNvSpPr>
          <p:nvPr>
            <p:ph type="chart" sz="quarter" idx="34"/>
          </p:nvPr>
        </p:nvSpPr>
        <p:spPr>
          <a:xfrm>
            <a:off x="5631348" y="5231548"/>
            <a:ext cx="5512902" cy="54610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3270398" y="10692640"/>
            <a:ext cx="5512902" cy="6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Et duo </a:t>
            </a:r>
            <a:r>
              <a:rPr lang="en-US" dirty="0" err="1"/>
              <a:t>ullum</a:t>
            </a:r>
            <a:r>
              <a:rPr lang="en-US" dirty="0"/>
              <a:t> </a:t>
            </a:r>
            <a:r>
              <a:rPr lang="en-US" dirty="0" err="1"/>
              <a:t>iner</a:t>
            </a:r>
            <a:r>
              <a:rPr lang="en-US" dirty="0"/>
              <a:t>.</a:t>
            </a:r>
          </a:p>
        </p:txBody>
      </p:sp>
      <p:sp>
        <p:nvSpPr>
          <p:cNvPr id="10" name="Chart Placeholder 8"/>
          <p:cNvSpPr>
            <a:spLocks noGrp="1"/>
          </p:cNvSpPr>
          <p:nvPr>
            <p:ph type="chart" sz="quarter" idx="36"/>
          </p:nvPr>
        </p:nvSpPr>
        <p:spPr>
          <a:xfrm>
            <a:off x="13270398" y="5231548"/>
            <a:ext cx="5512902" cy="54610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164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List of items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5600701" y="5483806"/>
            <a:ext cx="6343649" cy="203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orem</a:t>
            </a:r>
            <a:r>
              <a:rPr lang="en-US" dirty="0"/>
              <a:t> lorem.</a:t>
            </a:r>
            <a:endParaRPr lang="ru-RU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5600700" y="9255706"/>
            <a:ext cx="6343649" cy="203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mag.</a:t>
            </a:r>
            <a:endParaRPr lang="ru-RU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15011401" y="5483806"/>
            <a:ext cx="6343649" cy="203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marL="0" marR="0" lvl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on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adipiscing</a:t>
            </a:r>
            <a:r>
              <a:rPr lang="en-US" dirty="0"/>
              <a:t> lorem ipsum. </a:t>
            </a:r>
            <a:endParaRPr lang="ru-RU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5011400" y="9255706"/>
            <a:ext cx="6343649" cy="203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Et duo </a:t>
            </a:r>
            <a:r>
              <a:rPr lang="en-US" dirty="0" err="1"/>
              <a:t>ullum</a:t>
            </a:r>
            <a:r>
              <a:rPr lang="en-US" dirty="0"/>
              <a:t> </a:t>
            </a:r>
            <a:r>
              <a:rPr lang="en-US" dirty="0" err="1"/>
              <a:t>iner</a:t>
            </a:r>
            <a:r>
              <a:rPr lang="en-US" dirty="0"/>
              <a:t> </a:t>
            </a:r>
            <a:r>
              <a:rPr lang="en-US" dirty="0" err="1"/>
              <a:t>mis</a:t>
            </a:r>
            <a:r>
              <a:rPr lang="en-US" dirty="0"/>
              <a:t>. Cu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labo</a:t>
            </a:r>
            <a:r>
              <a:rPr lang="en-US" dirty="0"/>
              <a:t> </a:t>
            </a:r>
            <a:r>
              <a:rPr lang="en-US" dirty="0" err="1"/>
              <a:t>raret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3848100" y="6221919"/>
            <a:ext cx="1156597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3848100" y="9890495"/>
            <a:ext cx="1156597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13277850" y="6221919"/>
            <a:ext cx="1156597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13277850" y="9890495"/>
            <a:ext cx="1156597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809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Our advantages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6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dol.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6953251" y="5636206"/>
            <a:ext cx="13620749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marL="0" marR="0" lvl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on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adipiscing</a:t>
            </a:r>
            <a:r>
              <a:rPr lang="en-US" dirty="0"/>
              <a:t> lorem ipsum. </a:t>
            </a:r>
            <a:endParaRPr lang="ru-RU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6953251" y="8316310"/>
            <a:ext cx="13620749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Et duo </a:t>
            </a:r>
            <a:r>
              <a:rPr lang="en-US" dirty="0" err="1"/>
              <a:t>ullum</a:t>
            </a:r>
            <a:r>
              <a:rPr lang="en-US" dirty="0"/>
              <a:t> </a:t>
            </a:r>
            <a:r>
              <a:rPr lang="en-US" dirty="0" err="1"/>
              <a:t>iner</a:t>
            </a:r>
            <a:r>
              <a:rPr lang="en-US" dirty="0"/>
              <a:t> </a:t>
            </a:r>
            <a:r>
              <a:rPr lang="en-US" dirty="0" err="1"/>
              <a:t>mis</a:t>
            </a:r>
            <a:r>
              <a:rPr lang="en-US" dirty="0"/>
              <a:t>. Cu </a:t>
            </a:r>
            <a:r>
              <a:rPr lang="en-US" dirty="0" err="1"/>
              <a:t>habemus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labo</a:t>
            </a:r>
            <a:r>
              <a:rPr lang="en-US" dirty="0"/>
              <a:t> </a:t>
            </a:r>
            <a:r>
              <a:rPr lang="en-US" dirty="0" err="1"/>
              <a:t>raret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6953251" y="10988118"/>
            <a:ext cx="13620749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74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/>
          <p:cNvSpPr>
            <a:spLocks noGrp="1"/>
          </p:cNvSpPr>
          <p:nvPr>
            <p:ph type="pic" sz="quarter" idx="41"/>
          </p:nvPr>
        </p:nvSpPr>
        <p:spPr>
          <a:xfrm>
            <a:off x="9554449" y="5523220"/>
            <a:ext cx="5273514" cy="5273513"/>
          </a:xfrm>
          <a:prstGeom prst="ellipse">
            <a:avLst/>
          </a:pr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42"/>
          </p:nvPr>
        </p:nvSpPr>
        <p:spPr>
          <a:xfrm>
            <a:off x="16220281" y="6085988"/>
            <a:ext cx="4286250" cy="4286249"/>
          </a:xfrm>
          <a:prstGeom prst="ellipse">
            <a:avLst/>
          </a:pr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43"/>
          </p:nvPr>
        </p:nvSpPr>
        <p:spPr>
          <a:xfrm>
            <a:off x="3921329" y="6085988"/>
            <a:ext cx="4286250" cy="4286249"/>
          </a:xfrm>
          <a:prstGeom prst="ellipse">
            <a:avLst/>
          </a:pr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List of items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on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adipiscing</a:t>
            </a:r>
            <a:r>
              <a:rPr lang="en-US" dirty="0"/>
              <a:t> lorem ipsum dol. Et duo </a:t>
            </a:r>
            <a:r>
              <a:rPr lang="en-US" dirty="0" err="1"/>
              <a:t>ullum</a:t>
            </a:r>
            <a:r>
              <a:rPr lang="en-US" dirty="0"/>
              <a:t> </a:t>
            </a:r>
            <a:r>
              <a:rPr lang="en-US" dirty="0" err="1"/>
              <a:t>iner</a:t>
            </a:r>
            <a:r>
              <a:rPr lang="en-US" dirty="0"/>
              <a:t> </a:t>
            </a:r>
            <a:r>
              <a:rPr lang="en-US" dirty="0" err="1"/>
              <a:t>mis</a:t>
            </a:r>
            <a:r>
              <a:rPr lang="en-US" dirty="0"/>
              <a:t>. 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9623585" y="10963800"/>
            <a:ext cx="5135242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Cu </a:t>
            </a:r>
            <a:r>
              <a:rPr lang="en-US" dirty="0" err="1"/>
              <a:t>habemus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labo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15795785" y="10892278"/>
            <a:ext cx="5135242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Ipsum </a:t>
            </a:r>
            <a:r>
              <a:rPr lang="en-US" dirty="0" err="1"/>
              <a:t>dolore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mag </a:t>
            </a:r>
            <a:r>
              <a:rPr lang="en-US" dirty="0" err="1"/>
              <a:t>na</a:t>
            </a:r>
            <a:r>
              <a:rPr lang="en-US" dirty="0"/>
              <a:t> sit </a:t>
            </a:r>
            <a:r>
              <a:rPr lang="en-US" dirty="0" err="1"/>
              <a:t>om.</a:t>
            </a:r>
            <a:endParaRPr lang="ru-RU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3474109" y="10892278"/>
            <a:ext cx="5135242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1823954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ru-RU" dirty="0"/>
              <a:t> </a:t>
            </a:r>
            <a:br>
              <a:rPr lang="ru-RU" dirty="0"/>
            </a:b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5363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8096251" y="4817056"/>
            <a:ext cx="13620749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marL="0" marR="0" lvl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at </a:t>
            </a:r>
            <a:r>
              <a:rPr lang="en-US" dirty="0" err="1"/>
              <a:t>eros</a:t>
            </a:r>
            <a:r>
              <a:rPr lang="en-US" dirty="0"/>
              <a:t> non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ac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8096251" y="7497160"/>
            <a:ext cx="13620749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Praesent</a:t>
            </a:r>
            <a:r>
              <a:rPr lang="en-US" dirty="0"/>
              <a:t> in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pharetra </a:t>
            </a:r>
            <a:r>
              <a:rPr lang="en-US" dirty="0" err="1"/>
              <a:t>rhoncus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8096251" y="10168968"/>
            <a:ext cx="13620749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quam.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pharetra </a:t>
            </a:r>
            <a:r>
              <a:rPr lang="en-US" dirty="0" err="1"/>
              <a:t>dignissim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et </a:t>
            </a:r>
            <a:r>
              <a:rPr lang="en-US" dirty="0" err="1"/>
              <a:t>hendrerit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Our services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06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461229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Enjoy it</a:t>
            </a:r>
            <a:endParaRPr lang="ru-RU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5477570"/>
            <a:ext cx="16344900" cy="33983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 lorem.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lorem.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365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Our pricing</a:t>
            </a:r>
            <a:endParaRPr lang="ru-RU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8412000" y="4552950"/>
            <a:ext cx="7560000" cy="7560000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$250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17034000" y="5448300"/>
            <a:ext cx="5400000" cy="5400000"/>
          </a:xfrm>
          <a:prstGeom prst="ellipse">
            <a:avLst/>
          </a:prstGeom>
          <a:noFill/>
          <a:ln w="231775">
            <a:solidFill>
              <a:schemeClr val="accent2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$90</a:t>
            </a:r>
            <a:endParaRPr lang="ru-RU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1950000" y="5391150"/>
            <a:ext cx="5400000" cy="5400000"/>
          </a:xfrm>
          <a:prstGeom prst="ellipse">
            <a:avLst/>
          </a:prstGeom>
          <a:noFill/>
          <a:ln w="231775">
            <a:solidFill>
              <a:schemeClr val="accent2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$50</a:t>
            </a:r>
            <a:endParaRPr lang="ru-RU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9029700" y="9302186"/>
            <a:ext cx="6324600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300"/>
              </a:lnSpc>
              <a:spcBef>
                <a:spcPts val="0"/>
              </a:spcBef>
              <a:buNone/>
              <a:defRPr sz="3600" b="0" cap="none" baseline="0">
                <a:solidFill>
                  <a:schemeClr val="bg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Lorem ipsum </a:t>
            </a:r>
            <a:r>
              <a:rPr lang="en-US" dirty="0" err="1"/>
              <a:t>dol</a:t>
            </a:r>
            <a:r>
              <a:rPr lang="en-US" dirty="0"/>
              <a:t> or</a:t>
            </a:r>
            <a:br>
              <a:rPr lang="en-US" dirty="0"/>
            </a:br>
            <a:r>
              <a:rPr lang="en-US" dirty="0"/>
              <a:t>sit et, </a:t>
            </a:r>
            <a:r>
              <a:rPr lang="en-US" dirty="0" err="1"/>
              <a:t>consectetuer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9029700" y="6269329"/>
            <a:ext cx="6324600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300"/>
              </a:lnSpc>
              <a:spcBef>
                <a:spcPts val="0"/>
              </a:spcBef>
              <a:buNone/>
              <a:defRPr sz="3600" b="1" cap="none" baseline="0">
                <a:solidFill>
                  <a:schemeClr val="bg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Premium</a:t>
            </a:r>
            <a:endParaRPr lang="ru-RU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2497350" y="6270152"/>
            <a:ext cx="4305300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300"/>
              </a:lnSpc>
              <a:spcBef>
                <a:spcPts val="0"/>
              </a:spcBef>
              <a:buNone/>
              <a:defRPr sz="3600" b="1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Basic</a:t>
            </a:r>
            <a:endParaRPr lang="ru-RU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17575725" y="6269329"/>
            <a:ext cx="4305300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300"/>
              </a:lnSpc>
              <a:spcBef>
                <a:spcPts val="0"/>
              </a:spcBef>
              <a:buNone/>
              <a:defRPr sz="3600" b="1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Pro</a:t>
            </a:r>
            <a:endParaRPr lang="ru-RU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2497350" y="8928561"/>
            <a:ext cx="4305300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300"/>
              </a:lnSpc>
              <a:spcBef>
                <a:spcPts val="0"/>
              </a:spcBef>
              <a:buNone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17575725" y="8928561"/>
            <a:ext cx="4305300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300"/>
              </a:lnSpc>
              <a:spcBef>
                <a:spcPts val="0"/>
              </a:spcBef>
              <a:buNone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Nibh</a:t>
            </a:r>
            <a:r>
              <a:rPr lang="en-US" dirty="0"/>
              <a:t> convallis.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40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Education charities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6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dol.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29"/>
          </p:nvPr>
        </p:nvSpPr>
        <p:spPr>
          <a:xfrm>
            <a:off x="3021013" y="5110163"/>
            <a:ext cx="18288000" cy="70310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340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Price table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6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.</a:t>
            </a:r>
          </a:p>
        </p:txBody>
      </p:sp>
      <p:sp>
        <p:nvSpPr>
          <p:cNvPr id="7" name="Table Placeholder 7"/>
          <p:cNvSpPr>
            <a:spLocks noGrp="1"/>
          </p:cNvSpPr>
          <p:nvPr>
            <p:ph type="tbl" sz="quarter" idx="29"/>
          </p:nvPr>
        </p:nvSpPr>
        <p:spPr>
          <a:xfrm>
            <a:off x="3021013" y="5110163"/>
            <a:ext cx="18288000" cy="70310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96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Timeline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6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dol.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733802" y="6163820"/>
            <a:ext cx="2895599" cy="641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March</a:t>
            </a:r>
            <a:endParaRPr lang="ru-RU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3733802" y="4980767"/>
            <a:ext cx="2895599" cy="141064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>
                <a:solidFill>
                  <a:schemeClr val="accent2"/>
                </a:solidFill>
                <a:latin typeface="+mj-lt"/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12</a:t>
            </a:r>
            <a:endParaRPr lang="ru-RU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3733802" y="8408655"/>
            <a:ext cx="2895599" cy="641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March</a:t>
            </a:r>
            <a:endParaRPr lang="ru-RU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3733802" y="7225602"/>
            <a:ext cx="2895599" cy="141064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>
                <a:solidFill>
                  <a:schemeClr val="accent2"/>
                </a:solidFill>
                <a:latin typeface="+mj-lt"/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13</a:t>
            </a:r>
            <a:endParaRPr lang="ru-RU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3733802" y="10710640"/>
            <a:ext cx="2895599" cy="641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March</a:t>
            </a:r>
            <a:endParaRPr lang="ru-RU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3733802" y="9527587"/>
            <a:ext cx="2895599" cy="141064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>
                <a:solidFill>
                  <a:schemeClr val="accent2"/>
                </a:solidFill>
                <a:latin typeface="+mj-lt"/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14</a:t>
            </a:r>
            <a:endParaRPr lang="ru-RU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6781801" y="5217977"/>
            <a:ext cx="13792199" cy="1303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quam.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pharetra </a:t>
            </a:r>
            <a:r>
              <a:rPr lang="en-US" dirty="0" err="1"/>
              <a:t>dignissim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et </a:t>
            </a:r>
            <a:r>
              <a:rPr lang="en-US" dirty="0" err="1"/>
              <a:t>hendrerit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6781801" y="7481411"/>
            <a:ext cx="13792199" cy="1303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marL="0" marR="0" lvl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at </a:t>
            </a:r>
            <a:r>
              <a:rPr lang="en-US" dirty="0" err="1"/>
              <a:t>eros</a:t>
            </a:r>
            <a:r>
              <a:rPr lang="en-US" dirty="0"/>
              <a:t> non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ac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40" hasCustomPrompt="1"/>
          </p:nvPr>
        </p:nvSpPr>
        <p:spPr>
          <a:xfrm>
            <a:off x="6781801" y="9744845"/>
            <a:ext cx="13792199" cy="1303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Praesent</a:t>
            </a:r>
            <a:r>
              <a:rPr lang="en-US" dirty="0"/>
              <a:t> in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pharetra </a:t>
            </a:r>
            <a:r>
              <a:rPr lang="en-US" dirty="0" err="1"/>
              <a:t>rhoncus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964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41"/>
          </p:nvPr>
        </p:nvSpPr>
        <p:spPr>
          <a:xfrm>
            <a:off x="0" y="4654860"/>
            <a:ext cx="11721945" cy="9061139"/>
          </a:xfrm>
          <a:custGeom>
            <a:avLst/>
            <a:gdLst>
              <a:gd name="connsiteX0" fmla="*/ 0 w 11296650"/>
              <a:gd name="connsiteY0" fmla="*/ 0 h 6910387"/>
              <a:gd name="connsiteX1" fmla="*/ 11296650 w 11296650"/>
              <a:gd name="connsiteY1" fmla="*/ 0 h 6910387"/>
              <a:gd name="connsiteX2" fmla="*/ 11296650 w 11296650"/>
              <a:gd name="connsiteY2" fmla="*/ 6910387 h 6910387"/>
              <a:gd name="connsiteX3" fmla="*/ 0 w 11296650"/>
              <a:gd name="connsiteY3" fmla="*/ 6910387 h 6910387"/>
              <a:gd name="connsiteX4" fmla="*/ 0 w 11296650"/>
              <a:gd name="connsiteY4" fmla="*/ 0 h 6910387"/>
              <a:gd name="connsiteX0" fmla="*/ 0 w 11296650"/>
              <a:gd name="connsiteY0" fmla="*/ 2114550 h 9024937"/>
              <a:gd name="connsiteX1" fmla="*/ 3448050 w 11296650"/>
              <a:gd name="connsiteY1" fmla="*/ 0 h 9024937"/>
              <a:gd name="connsiteX2" fmla="*/ 11296650 w 11296650"/>
              <a:gd name="connsiteY2" fmla="*/ 9024937 h 9024937"/>
              <a:gd name="connsiteX3" fmla="*/ 0 w 11296650"/>
              <a:gd name="connsiteY3" fmla="*/ 9024937 h 9024937"/>
              <a:gd name="connsiteX4" fmla="*/ 0 w 11296650"/>
              <a:gd name="connsiteY4" fmla="*/ 2114550 h 9024937"/>
              <a:gd name="connsiteX0" fmla="*/ 0 w 11296650"/>
              <a:gd name="connsiteY0" fmla="*/ 2114550 h 9024937"/>
              <a:gd name="connsiteX1" fmla="*/ 3448050 w 11296650"/>
              <a:gd name="connsiteY1" fmla="*/ 0 h 9024937"/>
              <a:gd name="connsiteX2" fmla="*/ 10706100 w 11296650"/>
              <a:gd name="connsiteY2" fmla="*/ 3938587 h 9024937"/>
              <a:gd name="connsiteX3" fmla="*/ 11296650 w 11296650"/>
              <a:gd name="connsiteY3" fmla="*/ 9024937 h 9024937"/>
              <a:gd name="connsiteX4" fmla="*/ 0 w 11296650"/>
              <a:gd name="connsiteY4" fmla="*/ 9024937 h 9024937"/>
              <a:gd name="connsiteX5" fmla="*/ 0 w 11296650"/>
              <a:gd name="connsiteY5" fmla="*/ 2114550 h 9024937"/>
              <a:gd name="connsiteX0" fmla="*/ 0 w 11338286"/>
              <a:gd name="connsiteY0" fmla="*/ 2114550 h 9024937"/>
              <a:gd name="connsiteX1" fmla="*/ 3448050 w 11338286"/>
              <a:gd name="connsiteY1" fmla="*/ 0 h 9024937"/>
              <a:gd name="connsiteX2" fmla="*/ 10706100 w 11338286"/>
              <a:gd name="connsiteY2" fmla="*/ 3938587 h 9024937"/>
              <a:gd name="connsiteX3" fmla="*/ 11296650 w 11338286"/>
              <a:gd name="connsiteY3" fmla="*/ 9024937 h 9024937"/>
              <a:gd name="connsiteX4" fmla="*/ 0 w 11338286"/>
              <a:gd name="connsiteY4" fmla="*/ 9024937 h 9024937"/>
              <a:gd name="connsiteX5" fmla="*/ 0 w 11338286"/>
              <a:gd name="connsiteY5" fmla="*/ 2114550 h 9024937"/>
              <a:gd name="connsiteX0" fmla="*/ 0 w 11721945"/>
              <a:gd name="connsiteY0" fmla="*/ 2114550 h 9024937"/>
              <a:gd name="connsiteX1" fmla="*/ 3448050 w 11721945"/>
              <a:gd name="connsiteY1" fmla="*/ 0 h 9024937"/>
              <a:gd name="connsiteX2" fmla="*/ 10706100 w 11721945"/>
              <a:gd name="connsiteY2" fmla="*/ 3938587 h 9024937"/>
              <a:gd name="connsiteX3" fmla="*/ 11296650 w 11721945"/>
              <a:gd name="connsiteY3" fmla="*/ 9024937 h 9024937"/>
              <a:gd name="connsiteX4" fmla="*/ 0 w 11721945"/>
              <a:gd name="connsiteY4" fmla="*/ 9024937 h 9024937"/>
              <a:gd name="connsiteX5" fmla="*/ 0 w 11721945"/>
              <a:gd name="connsiteY5" fmla="*/ 2114550 h 9024937"/>
              <a:gd name="connsiteX0" fmla="*/ 0 w 11721945"/>
              <a:gd name="connsiteY0" fmla="*/ 2114550 h 9024937"/>
              <a:gd name="connsiteX1" fmla="*/ 3448050 w 11721945"/>
              <a:gd name="connsiteY1" fmla="*/ 0 h 9024937"/>
              <a:gd name="connsiteX2" fmla="*/ 10706100 w 11721945"/>
              <a:gd name="connsiteY2" fmla="*/ 3938587 h 9024937"/>
              <a:gd name="connsiteX3" fmla="*/ 11296650 w 11721945"/>
              <a:gd name="connsiteY3" fmla="*/ 9024937 h 9024937"/>
              <a:gd name="connsiteX4" fmla="*/ 0 w 11721945"/>
              <a:gd name="connsiteY4" fmla="*/ 9024937 h 9024937"/>
              <a:gd name="connsiteX5" fmla="*/ 0 w 11721945"/>
              <a:gd name="connsiteY5" fmla="*/ 2114550 h 9024937"/>
              <a:gd name="connsiteX0" fmla="*/ 0 w 11721945"/>
              <a:gd name="connsiteY0" fmla="*/ 2143027 h 9053414"/>
              <a:gd name="connsiteX1" fmla="*/ 3448050 w 11721945"/>
              <a:gd name="connsiteY1" fmla="*/ 28477 h 9053414"/>
              <a:gd name="connsiteX2" fmla="*/ 10706100 w 11721945"/>
              <a:gd name="connsiteY2" fmla="*/ 3967064 h 9053414"/>
              <a:gd name="connsiteX3" fmla="*/ 11296650 w 11721945"/>
              <a:gd name="connsiteY3" fmla="*/ 9053414 h 9053414"/>
              <a:gd name="connsiteX4" fmla="*/ 0 w 11721945"/>
              <a:gd name="connsiteY4" fmla="*/ 9053414 h 9053414"/>
              <a:gd name="connsiteX5" fmla="*/ 0 w 11721945"/>
              <a:gd name="connsiteY5" fmla="*/ 2143027 h 9053414"/>
              <a:gd name="connsiteX0" fmla="*/ 0 w 11721945"/>
              <a:gd name="connsiteY0" fmla="*/ 2150752 h 9061139"/>
              <a:gd name="connsiteX1" fmla="*/ 3448050 w 11721945"/>
              <a:gd name="connsiteY1" fmla="*/ 36202 h 9061139"/>
              <a:gd name="connsiteX2" fmla="*/ 10706100 w 11721945"/>
              <a:gd name="connsiteY2" fmla="*/ 3974789 h 9061139"/>
              <a:gd name="connsiteX3" fmla="*/ 11296650 w 11721945"/>
              <a:gd name="connsiteY3" fmla="*/ 9061139 h 9061139"/>
              <a:gd name="connsiteX4" fmla="*/ 0 w 11721945"/>
              <a:gd name="connsiteY4" fmla="*/ 9061139 h 9061139"/>
              <a:gd name="connsiteX5" fmla="*/ 0 w 11721945"/>
              <a:gd name="connsiteY5" fmla="*/ 2150752 h 9061139"/>
              <a:gd name="connsiteX0" fmla="*/ 0 w 11721945"/>
              <a:gd name="connsiteY0" fmla="*/ 2150752 h 9061139"/>
              <a:gd name="connsiteX1" fmla="*/ 3448050 w 11721945"/>
              <a:gd name="connsiteY1" fmla="*/ 36202 h 9061139"/>
              <a:gd name="connsiteX2" fmla="*/ 6153150 w 11721945"/>
              <a:gd name="connsiteY2" fmla="*/ 2927040 h 9061139"/>
              <a:gd name="connsiteX3" fmla="*/ 10706100 w 11721945"/>
              <a:gd name="connsiteY3" fmla="*/ 3974789 h 9061139"/>
              <a:gd name="connsiteX4" fmla="*/ 11296650 w 11721945"/>
              <a:gd name="connsiteY4" fmla="*/ 9061139 h 9061139"/>
              <a:gd name="connsiteX5" fmla="*/ 0 w 11721945"/>
              <a:gd name="connsiteY5" fmla="*/ 9061139 h 9061139"/>
              <a:gd name="connsiteX6" fmla="*/ 0 w 11721945"/>
              <a:gd name="connsiteY6" fmla="*/ 2150752 h 9061139"/>
              <a:gd name="connsiteX0" fmla="*/ 0 w 11721945"/>
              <a:gd name="connsiteY0" fmla="*/ 2150752 h 9061139"/>
              <a:gd name="connsiteX1" fmla="*/ 3448050 w 11721945"/>
              <a:gd name="connsiteY1" fmla="*/ 36202 h 9061139"/>
              <a:gd name="connsiteX2" fmla="*/ 6153150 w 11721945"/>
              <a:gd name="connsiteY2" fmla="*/ 2927040 h 9061139"/>
              <a:gd name="connsiteX3" fmla="*/ 10706100 w 11721945"/>
              <a:gd name="connsiteY3" fmla="*/ 3974789 h 9061139"/>
              <a:gd name="connsiteX4" fmla="*/ 11296650 w 11721945"/>
              <a:gd name="connsiteY4" fmla="*/ 9061139 h 9061139"/>
              <a:gd name="connsiteX5" fmla="*/ 0 w 11721945"/>
              <a:gd name="connsiteY5" fmla="*/ 9061139 h 9061139"/>
              <a:gd name="connsiteX6" fmla="*/ 0 w 11721945"/>
              <a:gd name="connsiteY6" fmla="*/ 2150752 h 9061139"/>
              <a:gd name="connsiteX0" fmla="*/ 0 w 11721945"/>
              <a:gd name="connsiteY0" fmla="*/ 2150752 h 9061139"/>
              <a:gd name="connsiteX1" fmla="*/ 3448050 w 11721945"/>
              <a:gd name="connsiteY1" fmla="*/ 36202 h 9061139"/>
              <a:gd name="connsiteX2" fmla="*/ 6153150 w 11721945"/>
              <a:gd name="connsiteY2" fmla="*/ 2927040 h 9061139"/>
              <a:gd name="connsiteX3" fmla="*/ 10706100 w 11721945"/>
              <a:gd name="connsiteY3" fmla="*/ 3974789 h 9061139"/>
              <a:gd name="connsiteX4" fmla="*/ 11296650 w 11721945"/>
              <a:gd name="connsiteY4" fmla="*/ 9061139 h 9061139"/>
              <a:gd name="connsiteX5" fmla="*/ 0 w 11721945"/>
              <a:gd name="connsiteY5" fmla="*/ 9061139 h 9061139"/>
              <a:gd name="connsiteX6" fmla="*/ 0 w 11721945"/>
              <a:gd name="connsiteY6" fmla="*/ 2150752 h 9061139"/>
              <a:gd name="connsiteX0" fmla="*/ 0 w 11721945"/>
              <a:gd name="connsiteY0" fmla="*/ 2150752 h 9061139"/>
              <a:gd name="connsiteX1" fmla="*/ 3448050 w 11721945"/>
              <a:gd name="connsiteY1" fmla="*/ 36202 h 9061139"/>
              <a:gd name="connsiteX2" fmla="*/ 6153150 w 11721945"/>
              <a:gd name="connsiteY2" fmla="*/ 2927040 h 9061139"/>
              <a:gd name="connsiteX3" fmla="*/ 10706100 w 11721945"/>
              <a:gd name="connsiteY3" fmla="*/ 3974789 h 9061139"/>
              <a:gd name="connsiteX4" fmla="*/ 11296650 w 11721945"/>
              <a:gd name="connsiteY4" fmla="*/ 9061139 h 9061139"/>
              <a:gd name="connsiteX5" fmla="*/ 0 w 11721945"/>
              <a:gd name="connsiteY5" fmla="*/ 9061139 h 9061139"/>
              <a:gd name="connsiteX6" fmla="*/ 0 w 11721945"/>
              <a:gd name="connsiteY6" fmla="*/ 2150752 h 9061139"/>
              <a:gd name="connsiteX0" fmla="*/ 0 w 11721945"/>
              <a:gd name="connsiteY0" fmla="*/ 2150752 h 9061139"/>
              <a:gd name="connsiteX1" fmla="*/ 3448050 w 11721945"/>
              <a:gd name="connsiteY1" fmla="*/ 36202 h 9061139"/>
              <a:gd name="connsiteX2" fmla="*/ 6153150 w 11721945"/>
              <a:gd name="connsiteY2" fmla="*/ 2927040 h 9061139"/>
              <a:gd name="connsiteX3" fmla="*/ 10706100 w 11721945"/>
              <a:gd name="connsiteY3" fmla="*/ 3974789 h 9061139"/>
              <a:gd name="connsiteX4" fmla="*/ 11296650 w 11721945"/>
              <a:gd name="connsiteY4" fmla="*/ 9061139 h 9061139"/>
              <a:gd name="connsiteX5" fmla="*/ 0 w 11721945"/>
              <a:gd name="connsiteY5" fmla="*/ 9061139 h 9061139"/>
              <a:gd name="connsiteX6" fmla="*/ 0 w 11721945"/>
              <a:gd name="connsiteY6" fmla="*/ 2150752 h 906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1945" h="9061139">
                <a:moveTo>
                  <a:pt x="0" y="2150752"/>
                </a:moveTo>
                <a:cubicBezTo>
                  <a:pt x="635000" y="1026802"/>
                  <a:pt x="1974850" y="-230498"/>
                  <a:pt x="3448050" y="36202"/>
                </a:cubicBezTo>
                <a:cubicBezTo>
                  <a:pt x="6191250" y="584683"/>
                  <a:pt x="4981575" y="1984859"/>
                  <a:pt x="6153150" y="2927040"/>
                </a:cubicBezTo>
                <a:cubicBezTo>
                  <a:pt x="7686675" y="3431071"/>
                  <a:pt x="9185275" y="1828489"/>
                  <a:pt x="10706100" y="3974789"/>
                </a:cubicBezTo>
                <a:cubicBezTo>
                  <a:pt x="11798300" y="5689289"/>
                  <a:pt x="12033250" y="7327589"/>
                  <a:pt x="11296650" y="9061139"/>
                </a:cubicBezTo>
                <a:lnTo>
                  <a:pt x="0" y="9061139"/>
                </a:lnTo>
                <a:lnTo>
                  <a:pt x="0" y="2150752"/>
                </a:ln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Timeline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6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.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11982452" y="6163820"/>
            <a:ext cx="2895599" cy="641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March</a:t>
            </a:r>
            <a:endParaRPr lang="ru-RU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1982452" y="4980767"/>
            <a:ext cx="2895599" cy="141064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>
                <a:solidFill>
                  <a:schemeClr val="accent2"/>
                </a:solidFill>
                <a:latin typeface="+mj-lt"/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15</a:t>
            </a:r>
            <a:endParaRPr lang="ru-RU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11982452" y="8408655"/>
            <a:ext cx="2895599" cy="641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March</a:t>
            </a:r>
            <a:endParaRPr lang="ru-RU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1982452" y="7225602"/>
            <a:ext cx="2895599" cy="141064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>
                <a:solidFill>
                  <a:schemeClr val="accent2"/>
                </a:solidFill>
                <a:latin typeface="+mj-lt"/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16</a:t>
            </a:r>
            <a:endParaRPr lang="ru-RU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11982452" y="10710640"/>
            <a:ext cx="2895599" cy="641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March</a:t>
            </a:r>
            <a:endParaRPr lang="ru-RU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11982452" y="9527587"/>
            <a:ext cx="2895599" cy="141064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>
                <a:solidFill>
                  <a:schemeClr val="accent2"/>
                </a:solidFill>
                <a:latin typeface="+mj-lt"/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17</a:t>
            </a:r>
            <a:endParaRPr lang="ru-RU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15030451" y="5217977"/>
            <a:ext cx="7911615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dignis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15030451" y="7481411"/>
            <a:ext cx="7911615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marL="0" marR="0" lvl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Suspendisse</a:t>
            </a:r>
            <a:r>
              <a:rPr lang="en-US" dirty="0"/>
              <a:t> at </a:t>
            </a:r>
            <a:r>
              <a:rPr lang="en-US" dirty="0" err="1"/>
              <a:t>eros</a:t>
            </a:r>
            <a:r>
              <a:rPr lang="en-US" dirty="0"/>
              <a:t> non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ac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40" hasCustomPrompt="1"/>
          </p:nvPr>
        </p:nvSpPr>
        <p:spPr>
          <a:xfrm>
            <a:off x="15030451" y="9744845"/>
            <a:ext cx="7911615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pharetra </a:t>
            </a:r>
            <a:r>
              <a:rPr lang="en-US" dirty="0" err="1"/>
              <a:t>rhoncus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531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Timeline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6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dol.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10743407" y="6577989"/>
            <a:ext cx="2895599" cy="641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April</a:t>
            </a:r>
            <a:endParaRPr lang="ru-RU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0743407" y="5394936"/>
            <a:ext cx="2895599" cy="141064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>
                <a:solidFill>
                  <a:schemeClr val="accent2"/>
                </a:solidFill>
                <a:latin typeface="+mj-lt"/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11</a:t>
            </a:r>
            <a:endParaRPr lang="ru-RU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17010857" y="6577989"/>
            <a:ext cx="2895599" cy="641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April</a:t>
            </a:r>
            <a:endParaRPr lang="ru-RU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7010857" y="5394936"/>
            <a:ext cx="2895599" cy="141064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>
                <a:solidFill>
                  <a:schemeClr val="accent2"/>
                </a:solidFill>
                <a:latin typeface="+mj-lt"/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12</a:t>
            </a:r>
            <a:endParaRPr lang="ru-RU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4475957" y="6577989"/>
            <a:ext cx="2895599" cy="641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April</a:t>
            </a:r>
            <a:endParaRPr lang="ru-RU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4475957" y="5394936"/>
            <a:ext cx="2895599" cy="141064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>
                <a:solidFill>
                  <a:schemeClr val="accent2"/>
                </a:solidFill>
                <a:latin typeface="+mj-lt"/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10</a:t>
            </a:r>
            <a:endParaRPr lang="ru-RU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9695259" y="7501869"/>
            <a:ext cx="4991894" cy="33983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5300"/>
              </a:lnSpc>
              <a:spcBef>
                <a:spcPts val="0"/>
              </a:spcBef>
              <a:buNone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Ipsum dolor sit am </a:t>
            </a:r>
            <a:r>
              <a:rPr lang="en-US" dirty="0" err="1"/>
              <a:t>conse</a:t>
            </a:r>
            <a:r>
              <a:rPr lang="en-US" dirty="0"/>
              <a:t> et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Lem</a:t>
            </a:r>
            <a:r>
              <a:rPr lang="en-US" dirty="0"/>
              <a:t> ipsum um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15962709" y="7501869"/>
            <a:ext cx="4991894" cy="33983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5300"/>
              </a:lnSpc>
              <a:spcBef>
                <a:spcPts val="0"/>
              </a:spcBef>
              <a:buNone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integre</a:t>
            </a:r>
            <a:r>
              <a:rPr lang="en-US" dirty="0"/>
              <a:t> </a:t>
            </a:r>
            <a:r>
              <a:rPr lang="en-US" dirty="0" err="1"/>
              <a:t>disputando</a:t>
            </a:r>
            <a:r>
              <a:rPr lang="en-US" dirty="0"/>
              <a:t> </a:t>
            </a:r>
            <a:r>
              <a:rPr lang="en-US" dirty="0" err="1"/>
              <a:t>cin</a:t>
            </a:r>
            <a:r>
              <a:rPr lang="en-US" dirty="0"/>
              <a:t> ad, et quo stet </a:t>
            </a:r>
            <a:r>
              <a:rPr lang="en-US" dirty="0" err="1"/>
              <a:t>petere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. Lorem ipsum dolor.</a:t>
            </a:r>
            <a:endParaRPr lang="ru-RU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40" hasCustomPrompt="1"/>
          </p:nvPr>
        </p:nvSpPr>
        <p:spPr>
          <a:xfrm>
            <a:off x="3427809" y="7501869"/>
            <a:ext cx="4991894" cy="33983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5300"/>
              </a:lnSpc>
              <a:spcBef>
                <a:spcPts val="0"/>
              </a:spcBef>
              <a:buNone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Id </a:t>
            </a:r>
            <a:r>
              <a:rPr lang="en-US" dirty="0" err="1"/>
              <a:t>regione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quaes</a:t>
            </a:r>
            <a:r>
              <a:rPr lang="en-US" dirty="0"/>
              <a:t> to pro, ad </a:t>
            </a:r>
            <a:r>
              <a:rPr lang="en-US" dirty="0" err="1"/>
              <a:t>affert</a:t>
            </a:r>
            <a:r>
              <a:rPr lang="en-US" dirty="0"/>
              <a:t> </a:t>
            </a:r>
            <a:r>
              <a:rPr lang="en-US" dirty="0" err="1"/>
              <a:t>fuisset</a:t>
            </a:r>
            <a:r>
              <a:rPr lang="en-US" dirty="0"/>
              <a:t> </a:t>
            </a:r>
            <a:r>
              <a:rPr lang="en-US" dirty="0" err="1"/>
              <a:t>sar</a:t>
            </a:r>
            <a:r>
              <a:rPr lang="en-US" dirty="0"/>
              <a:t>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adip</a:t>
            </a:r>
            <a:r>
              <a:rPr lang="en-US" dirty="0"/>
              <a:t> is </a:t>
            </a:r>
            <a:r>
              <a:rPr lang="en-US" dirty="0" err="1"/>
              <a:t>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dolor </a:t>
            </a:r>
            <a:r>
              <a:rPr lang="en-US" dirty="0" err="1"/>
              <a:t>adipis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2612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melin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41"/>
          </p:nvPr>
        </p:nvSpPr>
        <p:spPr>
          <a:xfrm>
            <a:off x="3610791" y="9926027"/>
            <a:ext cx="17417859" cy="3789973"/>
          </a:xfrm>
          <a:custGeom>
            <a:avLst/>
            <a:gdLst>
              <a:gd name="connsiteX0" fmla="*/ 0 w 16260763"/>
              <a:gd name="connsiteY0" fmla="*/ 0 h 2686050"/>
              <a:gd name="connsiteX1" fmla="*/ 16260763 w 16260763"/>
              <a:gd name="connsiteY1" fmla="*/ 0 h 2686050"/>
              <a:gd name="connsiteX2" fmla="*/ 16260763 w 16260763"/>
              <a:gd name="connsiteY2" fmla="*/ 2686050 h 2686050"/>
              <a:gd name="connsiteX3" fmla="*/ 0 w 16260763"/>
              <a:gd name="connsiteY3" fmla="*/ 2686050 h 2686050"/>
              <a:gd name="connsiteX4" fmla="*/ 0 w 16260763"/>
              <a:gd name="connsiteY4" fmla="*/ 0 h 2686050"/>
              <a:gd name="connsiteX0" fmla="*/ 571500 w 16260763"/>
              <a:gd name="connsiteY0" fmla="*/ 0 h 2971800"/>
              <a:gd name="connsiteX1" fmla="*/ 16260763 w 16260763"/>
              <a:gd name="connsiteY1" fmla="*/ 285750 h 2971800"/>
              <a:gd name="connsiteX2" fmla="*/ 16260763 w 16260763"/>
              <a:gd name="connsiteY2" fmla="*/ 2971800 h 2971800"/>
              <a:gd name="connsiteX3" fmla="*/ 0 w 16260763"/>
              <a:gd name="connsiteY3" fmla="*/ 2971800 h 2971800"/>
              <a:gd name="connsiteX4" fmla="*/ 571500 w 16260763"/>
              <a:gd name="connsiteY4" fmla="*/ 0 h 2971800"/>
              <a:gd name="connsiteX0" fmla="*/ 571500 w 16546513"/>
              <a:gd name="connsiteY0" fmla="*/ 476250 h 3448050"/>
              <a:gd name="connsiteX1" fmla="*/ 16546513 w 16546513"/>
              <a:gd name="connsiteY1" fmla="*/ 0 h 3448050"/>
              <a:gd name="connsiteX2" fmla="*/ 16260763 w 16546513"/>
              <a:gd name="connsiteY2" fmla="*/ 3448050 h 3448050"/>
              <a:gd name="connsiteX3" fmla="*/ 0 w 16546513"/>
              <a:gd name="connsiteY3" fmla="*/ 3448050 h 3448050"/>
              <a:gd name="connsiteX4" fmla="*/ 571500 w 16546513"/>
              <a:gd name="connsiteY4" fmla="*/ 476250 h 3448050"/>
              <a:gd name="connsiteX0" fmla="*/ 571500 w 16546513"/>
              <a:gd name="connsiteY0" fmla="*/ 476250 h 3448050"/>
              <a:gd name="connsiteX1" fmla="*/ 8229600 w 16546513"/>
              <a:gd name="connsiteY1" fmla="*/ 1009650 h 3448050"/>
              <a:gd name="connsiteX2" fmla="*/ 16546513 w 16546513"/>
              <a:gd name="connsiteY2" fmla="*/ 0 h 3448050"/>
              <a:gd name="connsiteX3" fmla="*/ 16260763 w 16546513"/>
              <a:gd name="connsiteY3" fmla="*/ 3448050 h 3448050"/>
              <a:gd name="connsiteX4" fmla="*/ 0 w 16546513"/>
              <a:gd name="connsiteY4" fmla="*/ 3448050 h 3448050"/>
              <a:gd name="connsiteX5" fmla="*/ 571500 w 16546513"/>
              <a:gd name="connsiteY5" fmla="*/ 476250 h 3448050"/>
              <a:gd name="connsiteX0" fmla="*/ 571500 w 16546513"/>
              <a:gd name="connsiteY0" fmla="*/ 1068140 h 4039940"/>
              <a:gd name="connsiteX1" fmla="*/ 8229600 w 16546513"/>
              <a:gd name="connsiteY1" fmla="*/ 1601540 h 4039940"/>
              <a:gd name="connsiteX2" fmla="*/ 16546513 w 16546513"/>
              <a:gd name="connsiteY2" fmla="*/ 591890 h 4039940"/>
              <a:gd name="connsiteX3" fmla="*/ 16260763 w 16546513"/>
              <a:gd name="connsiteY3" fmla="*/ 4039940 h 4039940"/>
              <a:gd name="connsiteX4" fmla="*/ 0 w 16546513"/>
              <a:gd name="connsiteY4" fmla="*/ 4039940 h 4039940"/>
              <a:gd name="connsiteX5" fmla="*/ 571500 w 16546513"/>
              <a:gd name="connsiteY5" fmla="*/ 1068140 h 4039940"/>
              <a:gd name="connsiteX0" fmla="*/ 571500 w 16660813"/>
              <a:gd name="connsiteY0" fmla="*/ 818173 h 3789973"/>
              <a:gd name="connsiteX1" fmla="*/ 8229600 w 16660813"/>
              <a:gd name="connsiteY1" fmla="*/ 1351573 h 3789973"/>
              <a:gd name="connsiteX2" fmla="*/ 16660813 w 16660813"/>
              <a:gd name="connsiteY2" fmla="*/ 646723 h 3789973"/>
              <a:gd name="connsiteX3" fmla="*/ 16260763 w 16660813"/>
              <a:gd name="connsiteY3" fmla="*/ 3789973 h 3789973"/>
              <a:gd name="connsiteX4" fmla="*/ 0 w 16660813"/>
              <a:gd name="connsiteY4" fmla="*/ 3789973 h 3789973"/>
              <a:gd name="connsiteX5" fmla="*/ 571500 w 16660813"/>
              <a:gd name="connsiteY5" fmla="*/ 818173 h 3789973"/>
              <a:gd name="connsiteX0" fmla="*/ 571500 w 16963946"/>
              <a:gd name="connsiteY0" fmla="*/ 818173 h 3789973"/>
              <a:gd name="connsiteX1" fmla="*/ 8229600 w 16963946"/>
              <a:gd name="connsiteY1" fmla="*/ 1351573 h 3789973"/>
              <a:gd name="connsiteX2" fmla="*/ 16660813 w 16963946"/>
              <a:gd name="connsiteY2" fmla="*/ 646723 h 3789973"/>
              <a:gd name="connsiteX3" fmla="*/ 16260763 w 16963946"/>
              <a:gd name="connsiteY3" fmla="*/ 3789973 h 3789973"/>
              <a:gd name="connsiteX4" fmla="*/ 0 w 16963946"/>
              <a:gd name="connsiteY4" fmla="*/ 3789973 h 3789973"/>
              <a:gd name="connsiteX5" fmla="*/ 571500 w 16963946"/>
              <a:gd name="connsiteY5" fmla="*/ 818173 h 3789973"/>
              <a:gd name="connsiteX0" fmla="*/ 571500 w 16963946"/>
              <a:gd name="connsiteY0" fmla="*/ 818173 h 3789973"/>
              <a:gd name="connsiteX1" fmla="*/ 8229600 w 16963946"/>
              <a:gd name="connsiteY1" fmla="*/ 1351573 h 3789973"/>
              <a:gd name="connsiteX2" fmla="*/ 16660813 w 16963946"/>
              <a:gd name="connsiteY2" fmla="*/ 646723 h 3789973"/>
              <a:gd name="connsiteX3" fmla="*/ 16260763 w 16963946"/>
              <a:gd name="connsiteY3" fmla="*/ 3789973 h 3789973"/>
              <a:gd name="connsiteX4" fmla="*/ 0 w 16963946"/>
              <a:gd name="connsiteY4" fmla="*/ 3789973 h 3789973"/>
              <a:gd name="connsiteX5" fmla="*/ 571500 w 16963946"/>
              <a:gd name="connsiteY5" fmla="*/ 818173 h 3789973"/>
              <a:gd name="connsiteX0" fmla="*/ 571500 w 16963946"/>
              <a:gd name="connsiteY0" fmla="*/ 818173 h 3789973"/>
              <a:gd name="connsiteX1" fmla="*/ 8229600 w 16963946"/>
              <a:gd name="connsiteY1" fmla="*/ 1351573 h 3789973"/>
              <a:gd name="connsiteX2" fmla="*/ 16660813 w 16963946"/>
              <a:gd name="connsiteY2" fmla="*/ 646723 h 3789973"/>
              <a:gd name="connsiteX3" fmla="*/ 16260763 w 16963946"/>
              <a:gd name="connsiteY3" fmla="*/ 3789973 h 3789973"/>
              <a:gd name="connsiteX4" fmla="*/ 0 w 16963946"/>
              <a:gd name="connsiteY4" fmla="*/ 3789973 h 3789973"/>
              <a:gd name="connsiteX5" fmla="*/ 571500 w 16963946"/>
              <a:gd name="connsiteY5" fmla="*/ 818173 h 3789973"/>
              <a:gd name="connsiteX0" fmla="*/ 578686 w 16971132"/>
              <a:gd name="connsiteY0" fmla="*/ 818173 h 3789973"/>
              <a:gd name="connsiteX1" fmla="*/ 8236786 w 16971132"/>
              <a:gd name="connsiteY1" fmla="*/ 1351573 h 3789973"/>
              <a:gd name="connsiteX2" fmla="*/ 16667999 w 16971132"/>
              <a:gd name="connsiteY2" fmla="*/ 646723 h 3789973"/>
              <a:gd name="connsiteX3" fmla="*/ 16267949 w 16971132"/>
              <a:gd name="connsiteY3" fmla="*/ 3789973 h 3789973"/>
              <a:gd name="connsiteX4" fmla="*/ 7186 w 16971132"/>
              <a:gd name="connsiteY4" fmla="*/ 3789973 h 3789973"/>
              <a:gd name="connsiteX5" fmla="*/ 578686 w 16971132"/>
              <a:gd name="connsiteY5" fmla="*/ 818173 h 3789973"/>
              <a:gd name="connsiteX0" fmla="*/ 923109 w 17315555"/>
              <a:gd name="connsiteY0" fmla="*/ 818173 h 3789973"/>
              <a:gd name="connsiteX1" fmla="*/ 8581209 w 17315555"/>
              <a:gd name="connsiteY1" fmla="*/ 1351573 h 3789973"/>
              <a:gd name="connsiteX2" fmla="*/ 17012422 w 17315555"/>
              <a:gd name="connsiteY2" fmla="*/ 646723 h 3789973"/>
              <a:gd name="connsiteX3" fmla="*/ 16612372 w 17315555"/>
              <a:gd name="connsiteY3" fmla="*/ 3789973 h 3789973"/>
              <a:gd name="connsiteX4" fmla="*/ 351609 w 17315555"/>
              <a:gd name="connsiteY4" fmla="*/ 3789973 h 3789973"/>
              <a:gd name="connsiteX5" fmla="*/ 923109 w 17315555"/>
              <a:gd name="connsiteY5" fmla="*/ 818173 h 3789973"/>
              <a:gd name="connsiteX0" fmla="*/ 923109 w 17417859"/>
              <a:gd name="connsiteY0" fmla="*/ 818173 h 3789973"/>
              <a:gd name="connsiteX1" fmla="*/ 8581209 w 17417859"/>
              <a:gd name="connsiteY1" fmla="*/ 1351573 h 3789973"/>
              <a:gd name="connsiteX2" fmla="*/ 17012422 w 17417859"/>
              <a:gd name="connsiteY2" fmla="*/ 646723 h 3789973"/>
              <a:gd name="connsiteX3" fmla="*/ 16612372 w 17417859"/>
              <a:gd name="connsiteY3" fmla="*/ 3789973 h 3789973"/>
              <a:gd name="connsiteX4" fmla="*/ 351609 w 17417859"/>
              <a:gd name="connsiteY4" fmla="*/ 3789973 h 3789973"/>
              <a:gd name="connsiteX5" fmla="*/ 923109 w 17417859"/>
              <a:gd name="connsiteY5" fmla="*/ 818173 h 378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7859" h="3789973">
                <a:moveTo>
                  <a:pt x="923109" y="818173"/>
                </a:moveTo>
                <a:cubicBezTo>
                  <a:pt x="4606109" y="-515327"/>
                  <a:pt x="6231709" y="1332523"/>
                  <a:pt x="8581209" y="1351573"/>
                </a:cubicBezTo>
                <a:cubicBezTo>
                  <a:pt x="11353513" y="1015023"/>
                  <a:pt x="14944968" y="-1016977"/>
                  <a:pt x="17012422" y="646723"/>
                </a:cubicBezTo>
                <a:cubicBezTo>
                  <a:pt x="17831572" y="1408723"/>
                  <a:pt x="17260072" y="3085123"/>
                  <a:pt x="16612372" y="3789973"/>
                </a:cubicBezTo>
                <a:lnTo>
                  <a:pt x="351609" y="3789973"/>
                </a:lnTo>
                <a:cubicBezTo>
                  <a:pt x="-277041" y="2208823"/>
                  <a:pt x="-48441" y="1427773"/>
                  <a:pt x="923109" y="818173"/>
                </a:cubicBez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Timeline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6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.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10743407" y="6577989"/>
            <a:ext cx="2895599" cy="641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April</a:t>
            </a:r>
            <a:endParaRPr lang="ru-RU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0743407" y="5394936"/>
            <a:ext cx="2895599" cy="141064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>
                <a:solidFill>
                  <a:schemeClr val="accent2"/>
                </a:solidFill>
                <a:latin typeface="+mj-lt"/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14</a:t>
            </a:r>
            <a:endParaRPr lang="ru-RU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17010857" y="6577989"/>
            <a:ext cx="2895599" cy="641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April</a:t>
            </a:r>
            <a:endParaRPr lang="ru-RU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7010857" y="5394936"/>
            <a:ext cx="2895599" cy="141064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>
                <a:solidFill>
                  <a:schemeClr val="accent2"/>
                </a:solidFill>
                <a:latin typeface="+mj-lt"/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15</a:t>
            </a:r>
            <a:endParaRPr lang="ru-RU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4475957" y="6577989"/>
            <a:ext cx="2895599" cy="641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April</a:t>
            </a:r>
            <a:endParaRPr lang="ru-RU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4475957" y="5394936"/>
            <a:ext cx="2895599" cy="141064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>
                <a:solidFill>
                  <a:schemeClr val="accent2"/>
                </a:solidFill>
                <a:latin typeface="+mj-lt"/>
              </a:defRPr>
            </a:lvl1pPr>
            <a:lvl2pPr marL="914354" indent="0">
              <a:buNone/>
              <a:defRPr sz="3600">
                <a:solidFill>
                  <a:schemeClr val="tx1"/>
                </a:solidFill>
              </a:defRPr>
            </a:lvl2pPr>
            <a:lvl3pPr marL="1828709" indent="0">
              <a:buNone/>
              <a:defRPr sz="3600">
                <a:solidFill>
                  <a:schemeClr val="tx1"/>
                </a:solidFill>
              </a:defRPr>
            </a:lvl3pPr>
            <a:lvl4pPr marL="2743063" indent="0">
              <a:buNone/>
              <a:defRPr sz="3600">
                <a:solidFill>
                  <a:schemeClr val="tx1"/>
                </a:solidFill>
              </a:defRPr>
            </a:lvl4pPr>
            <a:lvl5pPr marL="3657417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13</a:t>
            </a:r>
            <a:endParaRPr lang="ru-RU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9695259" y="7501869"/>
            <a:ext cx="4991894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5300"/>
              </a:lnSpc>
              <a:spcBef>
                <a:spcPts val="0"/>
              </a:spcBef>
              <a:buNone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Lem</a:t>
            </a:r>
            <a:r>
              <a:rPr lang="en-US" dirty="0"/>
              <a:t> ipsum um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15962709" y="7501869"/>
            <a:ext cx="4991894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5300"/>
              </a:lnSpc>
              <a:spcBef>
                <a:spcPts val="0"/>
              </a:spcBef>
              <a:buNone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Quo stet </a:t>
            </a:r>
            <a:r>
              <a:rPr lang="en-US" dirty="0" err="1"/>
              <a:t>petere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40" hasCustomPrompt="1"/>
          </p:nvPr>
        </p:nvSpPr>
        <p:spPr>
          <a:xfrm>
            <a:off x="3427809" y="7501869"/>
            <a:ext cx="4991894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5300"/>
              </a:lnSpc>
              <a:spcBef>
                <a:spcPts val="0"/>
              </a:spcBef>
              <a:buNone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Ad </a:t>
            </a:r>
            <a:r>
              <a:rPr lang="en-US" dirty="0" err="1"/>
              <a:t>affert</a:t>
            </a:r>
            <a:r>
              <a:rPr lang="en-US" dirty="0"/>
              <a:t> </a:t>
            </a:r>
            <a:r>
              <a:rPr lang="en-US" dirty="0" err="1"/>
              <a:t>fuisset</a:t>
            </a:r>
            <a:r>
              <a:rPr lang="en-US" dirty="0"/>
              <a:t> </a:t>
            </a:r>
            <a:r>
              <a:rPr lang="en-US" dirty="0" err="1"/>
              <a:t>sar</a:t>
            </a:r>
            <a:r>
              <a:rPr lang="en-US" dirty="0"/>
              <a:t>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adip</a:t>
            </a:r>
            <a:r>
              <a:rPr lang="en-US" dirty="0"/>
              <a:t> is </a:t>
            </a:r>
            <a:r>
              <a:rPr lang="en-US" dirty="0" err="1"/>
              <a:t>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2022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-7938" y="762697"/>
            <a:ext cx="10919896" cy="12953302"/>
          </a:xfrm>
          <a:custGeom>
            <a:avLst/>
            <a:gdLst>
              <a:gd name="connsiteX0" fmla="*/ 0 w 6999288"/>
              <a:gd name="connsiteY0" fmla="*/ 0 h 11180762"/>
              <a:gd name="connsiteX1" fmla="*/ 6999288 w 6999288"/>
              <a:gd name="connsiteY1" fmla="*/ 0 h 11180762"/>
              <a:gd name="connsiteX2" fmla="*/ 6999288 w 6999288"/>
              <a:gd name="connsiteY2" fmla="*/ 11180762 h 11180762"/>
              <a:gd name="connsiteX3" fmla="*/ 0 w 6999288"/>
              <a:gd name="connsiteY3" fmla="*/ 11180762 h 11180762"/>
              <a:gd name="connsiteX4" fmla="*/ 0 w 6999288"/>
              <a:gd name="connsiteY4" fmla="*/ 0 h 11180762"/>
              <a:gd name="connsiteX0" fmla="*/ 0 w 6999288"/>
              <a:gd name="connsiteY0" fmla="*/ 0 h 11180762"/>
              <a:gd name="connsiteX1" fmla="*/ 6999288 w 6999288"/>
              <a:gd name="connsiteY1" fmla="*/ 11180762 h 11180762"/>
              <a:gd name="connsiteX2" fmla="*/ 0 w 6999288"/>
              <a:gd name="connsiteY2" fmla="*/ 11180762 h 11180762"/>
              <a:gd name="connsiteX3" fmla="*/ 0 w 6999288"/>
              <a:gd name="connsiteY3" fmla="*/ 0 h 11180762"/>
              <a:gd name="connsiteX0" fmla="*/ 0 w 9666288"/>
              <a:gd name="connsiteY0" fmla="*/ 1792265 h 12973027"/>
              <a:gd name="connsiteX1" fmla="*/ 9666288 w 9666288"/>
              <a:gd name="connsiteY1" fmla="*/ 323827 h 12973027"/>
              <a:gd name="connsiteX2" fmla="*/ 6999288 w 9666288"/>
              <a:gd name="connsiteY2" fmla="*/ 12973027 h 12973027"/>
              <a:gd name="connsiteX3" fmla="*/ 0 w 9666288"/>
              <a:gd name="connsiteY3" fmla="*/ 12973027 h 12973027"/>
              <a:gd name="connsiteX4" fmla="*/ 0 w 9666288"/>
              <a:gd name="connsiteY4" fmla="*/ 1792265 h 12973027"/>
              <a:gd name="connsiteX0" fmla="*/ 0 w 10658646"/>
              <a:gd name="connsiteY0" fmla="*/ 1792265 h 12973027"/>
              <a:gd name="connsiteX1" fmla="*/ 9666288 w 10658646"/>
              <a:gd name="connsiteY1" fmla="*/ 323827 h 12973027"/>
              <a:gd name="connsiteX2" fmla="*/ 6999288 w 10658646"/>
              <a:gd name="connsiteY2" fmla="*/ 12973027 h 12973027"/>
              <a:gd name="connsiteX3" fmla="*/ 0 w 10658646"/>
              <a:gd name="connsiteY3" fmla="*/ 12973027 h 12973027"/>
              <a:gd name="connsiteX4" fmla="*/ 0 w 10658646"/>
              <a:gd name="connsiteY4" fmla="*/ 1792265 h 12973027"/>
              <a:gd name="connsiteX0" fmla="*/ 0 w 10658646"/>
              <a:gd name="connsiteY0" fmla="*/ 1686583 h 12867345"/>
              <a:gd name="connsiteX1" fmla="*/ 9666288 w 10658646"/>
              <a:gd name="connsiteY1" fmla="*/ 218145 h 12867345"/>
              <a:gd name="connsiteX2" fmla="*/ 6999288 w 10658646"/>
              <a:gd name="connsiteY2" fmla="*/ 12867345 h 12867345"/>
              <a:gd name="connsiteX3" fmla="*/ 0 w 10658646"/>
              <a:gd name="connsiteY3" fmla="*/ 12867345 h 12867345"/>
              <a:gd name="connsiteX4" fmla="*/ 0 w 10658646"/>
              <a:gd name="connsiteY4" fmla="*/ 1686583 h 12867345"/>
              <a:gd name="connsiteX0" fmla="*/ 0 w 11080713"/>
              <a:gd name="connsiteY0" fmla="*/ 1686583 h 12867345"/>
              <a:gd name="connsiteX1" fmla="*/ 9666288 w 11080713"/>
              <a:gd name="connsiteY1" fmla="*/ 218145 h 12867345"/>
              <a:gd name="connsiteX2" fmla="*/ 6999288 w 11080713"/>
              <a:gd name="connsiteY2" fmla="*/ 12867345 h 12867345"/>
              <a:gd name="connsiteX3" fmla="*/ 0 w 11080713"/>
              <a:gd name="connsiteY3" fmla="*/ 12867345 h 12867345"/>
              <a:gd name="connsiteX4" fmla="*/ 0 w 11080713"/>
              <a:gd name="connsiteY4" fmla="*/ 1686583 h 12867345"/>
              <a:gd name="connsiteX0" fmla="*/ 0 w 10919896"/>
              <a:gd name="connsiteY0" fmla="*/ 1686583 h 12867345"/>
              <a:gd name="connsiteX1" fmla="*/ 9666288 w 10919896"/>
              <a:gd name="connsiteY1" fmla="*/ 218145 h 12867345"/>
              <a:gd name="connsiteX2" fmla="*/ 6999288 w 10919896"/>
              <a:gd name="connsiteY2" fmla="*/ 12867345 h 12867345"/>
              <a:gd name="connsiteX3" fmla="*/ 0 w 10919896"/>
              <a:gd name="connsiteY3" fmla="*/ 12867345 h 12867345"/>
              <a:gd name="connsiteX4" fmla="*/ 0 w 10919896"/>
              <a:gd name="connsiteY4" fmla="*/ 1686583 h 12867345"/>
              <a:gd name="connsiteX0" fmla="*/ 0 w 10919896"/>
              <a:gd name="connsiteY0" fmla="*/ 2052238 h 13233000"/>
              <a:gd name="connsiteX1" fmla="*/ 4084638 w 10919896"/>
              <a:gd name="connsiteY1" fmla="*/ 2545951 h 13233000"/>
              <a:gd name="connsiteX2" fmla="*/ 9666288 w 10919896"/>
              <a:gd name="connsiteY2" fmla="*/ 583800 h 13233000"/>
              <a:gd name="connsiteX3" fmla="*/ 6999288 w 10919896"/>
              <a:gd name="connsiteY3" fmla="*/ 13233000 h 13233000"/>
              <a:gd name="connsiteX4" fmla="*/ 0 w 10919896"/>
              <a:gd name="connsiteY4" fmla="*/ 13233000 h 13233000"/>
              <a:gd name="connsiteX5" fmla="*/ 0 w 10919896"/>
              <a:gd name="connsiteY5" fmla="*/ 2052238 h 13233000"/>
              <a:gd name="connsiteX0" fmla="*/ 0 w 10919896"/>
              <a:gd name="connsiteY0" fmla="*/ 1772540 h 12953302"/>
              <a:gd name="connsiteX1" fmla="*/ 4084638 w 10919896"/>
              <a:gd name="connsiteY1" fmla="*/ 2266253 h 12953302"/>
              <a:gd name="connsiteX2" fmla="*/ 9666288 w 10919896"/>
              <a:gd name="connsiteY2" fmla="*/ 304102 h 12953302"/>
              <a:gd name="connsiteX3" fmla="*/ 6999288 w 10919896"/>
              <a:gd name="connsiteY3" fmla="*/ 12953302 h 12953302"/>
              <a:gd name="connsiteX4" fmla="*/ 0 w 10919896"/>
              <a:gd name="connsiteY4" fmla="*/ 12953302 h 12953302"/>
              <a:gd name="connsiteX5" fmla="*/ 0 w 10919896"/>
              <a:gd name="connsiteY5" fmla="*/ 1772540 h 12953302"/>
              <a:gd name="connsiteX0" fmla="*/ 0 w 10919896"/>
              <a:gd name="connsiteY0" fmla="*/ 1772540 h 12953302"/>
              <a:gd name="connsiteX1" fmla="*/ 4084638 w 10919896"/>
              <a:gd name="connsiteY1" fmla="*/ 2266253 h 12953302"/>
              <a:gd name="connsiteX2" fmla="*/ 9666288 w 10919896"/>
              <a:gd name="connsiteY2" fmla="*/ 304102 h 12953302"/>
              <a:gd name="connsiteX3" fmla="*/ 6999288 w 10919896"/>
              <a:gd name="connsiteY3" fmla="*/ 12953302 h 12953302"/>
              <a:gd name="connsiteX4" fmla="*/ 0 w 10919896"/>
              <a:gd name="connsiteY4" fmla="*/ 12953302 h 12953302"/>
              <a:gd name="connsiteX5" fmla="*/ 0 w 10919896"/>
              <a:gd name="connsiteY5" fmla="*/ 1772540 h 1295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9896" h="12953302">
                <a:moveTo>
                  <a:pt x="0" y="1772540"/>
                </a:moveTo>
                <a:cubicBezTo>
                  <a:pt x="2211123" y="1785240"/>
                  <a:pt x="2473590" y="2510993"/>
                  <a:pt x="4084638" y="2266253"/>
                </a:cubicBezTo>
                <a:cubicBezTo>
                  <a:pt x="5695686" y="2021513"/>
                  <a:pt x="7548563" y="-940498"/>
                  <a:pt x="9666288" y="304102"/>
                </a:cubicBezTo>
                <a:cubicBezTo>
                  <a:pt x="12339638" y="2444052"/>
                  <a:pt x="10402888" y="9670352"/>
                  <a:pt x="6999288" y="12953302"/>
                </a:cubicBezTo>
                <a:lnTo>
                  <a:pt x="0" y="12953302"/>
                </a:lnTo>
                <a:lnTo>
                  <a:pt x="0" y="1772540"/>
                </a:ln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2420600" y="2535846"/>
            <a:ext cx="93345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Summary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12420600" y="3401120"/>
            <a:ext cx="9334500" cy="8156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1"/>
                </a:solidFill>
              </a:defRPr>
            </a:lvl1pPr>
          </a:lstStyle>
          <a:p>
            <a:pPr marL="0" marR="0" lvl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Dol</a:t>
            </a:r>
            <a:r>
              <a:rPr lang="en-US" dirty="0"/>
              <a:t> ore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utsum</a:t>
            </a:r>
            <a:r>
              <a:rPr lang="en-US" dirty="0"/>
              <a:t> </a:t>
            </a:r>
            <a:r>
              <a:rPr lang="en-US" dirty="0" err="1"/>
              <a:t>dol</a:t>
            </a:r>
            <a:r>
              <a:rPr lang="en-US" dirty="0"/>
              <a:t> </a:t>
            </a:r>
            <a:r>
              <a:rPr lang="en-US" dirty="0" err="1"/>
              <a:t>utsum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 lorem.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</a:t>
            </a:r>
            <a:r>
              <a:rPr lang="en-US" dirty="0"/>
              <a:t> </a:t>
            </a:r>
            <a:r>
              <a:rPr lang="en-US" dirty="0" err="1"/>
              <a:t>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</a:t>
            </a:r>
            <a:r>
              <a:rPr lang="en-US" dirty="0"/>
              <a:t> ore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sit.</a:t>
            </a:r>
            <a:r>
              <a:rPr lang="ru-RU" dirty="0"/>
              <a:t>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ad </a:t>
            </a:r>
            <a:r>
              <a:rPr lang="en-US" dirty="0" err="1"/>
              <a:t>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</a:t>
            </a:r>
            <a:r>
              <a:rPr lang="en-US" dirty="0"/>
              <a:t> pat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utsum</a:t>
            </a:r>
            <a:r>
              <a:rPr lang="en-US" dirty="0"/>
              <a:t> </a:t>
            </a:r>
            <a:r>
              <a:rPr lang="en-US" dirty="0" err="1"/>
              <a:t>dol</a:t>
            </a:r>
            <a:r>
              <a:rPr lang="en-US" dirty="0"/>
              <a:t> </a:t>
            </a:r>
            <a:r>
              <a:rPr lang="en-US" dirty="0" err="1"/>
              <a:t>utsum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1116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4248150" y="2581970"/>
            <a:ext cx="16344900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Praesent</a:t>
            </a:r>
            <a:r>
              <a:rPr lang="en-US" dirty="0"/>
              <a:t> in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pharetra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.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752431" y="7793150"/>
            <a:ext cx="10877550" cy="20518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16000"/>
              </a:lnSpc>
              <a:spcBef>
                <a:spcPts val="0"/>
              </a:spcBef>
              <a:buNone/>
              <a:defRPr sz="150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Enjoy it!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786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Our branches</a:t>
            </a:r>
            <a:endParaRPr lang="ru-RU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6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dol.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4229100" y="4400550"/>
            <a:ext cx="16344900" cy="8305800"/>
          </a:xfrm>
          <a:prstGeom prst="rect">
            <a:avLst/>
          </a:pr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6113346" y="6897117"/>
            <a:ext cx="1502013" cy="679673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>
            <a:spAutoFit/>
          </a:bodyPr>
          <a:lstStyle>
            <a:lvl1pPr marL="0" indent="0" algn="ctr">
              <a:lnSpc>
                <a:spcPts val="5300"/>
              </a:lnSpc>
              <a:spcBef>
                <a:spcPts val="0"/>
              </a:spcBef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Ipsum</a:t>
            </a:r>
            <a:endParaRPr lang="ru-RU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8964653" y="10604362"/>
            <a:ext cx="1304844" cy="623825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>
            <a:spAutoFit/>
          </a:bodyPr>
          <a:lstStyle>
            <a:lvl1pPr marL="0" indent="0" algn="ctr">
              <a:lnSpc>
                <a:spcPts val="5300"/>
              </a:lnSpc>
              <a:spcBef>
                <a:spcPts val="0"/>
              </a:spcBef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Dolor</a:t>
            </a:r>
            <a:endParaRPr lang="ru-RU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12605228" y="7236953"/>
            <a:ext cx="1542089" cy="679673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>
            <a:spAutoFit/>
          </a:bodyPr>
          <a:lstStyle>
            <a:lvl1pPr marL="0" indent="0" algn="ctr">
              <a:lnSpc>
                <a:spcPts val="5300"/>
              </a:lnSpc>
              <a:spcBef>
                <a:spcPts val="0"/>
              </a:spcBef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Lorem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42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It enjoy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3342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ad.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on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adipiscing</a:t>
            </a:r>
            <a:r>
              <a:rPr lang="en-US" dirty="0"/>
              <a:t> lorem ipsum dol.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ipsum. </a:t>
            </a:r>
            <a:endParaRPr lang="ru-RU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4520609" y="7430639"/>
            <a:ext cx="19863390" cy="6285362"/>
          </a:xfrm>
          <a:custGeom>
            <a:avLst/>
            <a:gdLst>
              <a:gd name="connsiteX0" fmla="*/ 0 w 19812000"/>
              <a:gd name="connsiteY0" fmla="*/ 0 h 6057900"/>
              <a:gd name="connsiteX1" fmla="*/ 19812000 w 19812000"/>
              <a:gd name="connsiteY1" fmla="*/ 0 h 6057900"/>
              <a:gd name="connsiteX2" fmla="*/ 19812000 w 19812000"/>
              <a:gd name="connsiteY2" fmla="*/ 6057900 h 6057900"/>
              <a:gd name="connsiteX3" fmla="*/ 0 w 19812000"/>
              <a:gd name="connsiteY3" fmla="*/ 6057900 h 6057900"/>
              <a:gd name="connsiteX4" fmla="*/ 0 w 19812000"/>
              <a:gd name="connsiteY4" fmla="*/ 0 h 6057900"/>
              <a:gd name="connsiteX0" fmla="*/ 0 w 19812000"/>
              <a:gd name="connsiteY0" fmla="*/ 6057900 h 6057900"/>
              <a:gd name="connsiteX1" fmla="*/ 19812000 w 19812000"/>
              <a:gd name="connsiteY1" fmla="*/ 0 h 6057900"/>
              <a:gd name="connsiteX2" fmla="*/ 19812000 w 19812000"/>
              <a:gd name="connsiteY2" fmla="*/ 6057900 h 6057900"/>
              <a:gd name="connsiteX3" fmla="*/ 0 w 19812000"/>
              <a:gd name="connsiteY3" fmla="*/ 6057900 h 6057900"/>
              <a:gd name="connsiteX0" fmla="*/ 145425 w 19957425"/>
              <a:gd name="connsiteY0" fmla="*/ 6057900 h 6057900"/>
              <a:gd name="connsiteX1" fmla="*/ 19957425 w 19957425"/>
              <a:gd name="connsiteY1" fmla="*/ 0 h 6057900"/>
              <a:gd name="connsiteX2" fmla="*/ 19957425 w 19957425"/>
              <a:gd name="connsiteY2" fmla="*/ 6057900 h 6057900"/>
              <a:gd name="connsiteX3" fmla="*/ 145425 w 19957425"/>
              <a:gd name="connsiteY3" fmla="*/ 6057900 h 6057900"/>
              <a:gd name="connsiteX0" fmla="*/ 143147 w 19955147"/>
              <a:gd name="connsiteY0" fmla="*/ 6747120 h 6747120"/>
              <a:gd name="connsiteX1" fmla="*/ 19955147 w 19955147"/>
              <a:gd name="connsiteY1" fmla="*/ 689220 h 6747120"/>
              <a:gd name="connsiteX2" fmla="*/ 19955147 w 19955147"/>
              <a:gd name="connsiteY2" fmla="*/ 6747120 h 6747120"/>
              <a:gd name="connsiteX3" fmla="*/ 143147 w 19955147"/>
              <a:gd name="connsiteY3" fmla="*/ 6747120 h 6747120"/>
              <a:gd name="connsiteX0" fmla="*/ 237152 w 20049152"/>
              <a:gd name="connsiteY0" fmla="*/ 6346863 h 6346863"/>
              <a:gd name="connsiteX1" fmla="*/ 10828953 w 20049152"/>
              <a:gd name="connsiteY1" fmla="*/ 2555913 h 6346863"/>
              <a:gd name="connsiteX2" fmla="*/ 20049152 w 20049152"/>
              <a:gd name="connsiteY2" fmla="*/ 288963 h 6346863"/>
              <a:gd name="connsiteX3" fmla="*/ 20049152 w 20049152"/>
              <a:gd name="connsiteY3" fmla="*/ 6346863 h 6346863"/>
              <a:gd name="connsiteX4" fmla="*/ 237152 w 20049152"/>
              <a:gd name="connsiteY4" fmla="*/ 6346863 h 6346863"/>
              <a:gd name="connsiteX0" fmla="*/ 237152 w 20049152"/>
              <a:gd name="connsiteY0" fmla="*/ 6285362 h 6285362"/>
              <a:gd name="connsiteX1" fmla="*/ 10828953 w 20049152"/>
              <a:gd name="connsiteY1" fmla="*/ 2494412 h 6285362"/>
              <a:gd name="connsiteX2" fmla="*/ 20049152 w 20049152"/>
              <a:gd name="connsiteY2" fmla="*/ 227462 h 6285362"/>
              <a:gd name="connsiteX3" fmla="*/ 20049152 w 20049152"/>
              <a:gd name="connsiteY3" fmla="*/ 6285362 h 6285362"/>
              <a:gd name="connsiteX4" fmla="*/ 237152 w 20049152"/>
              <a:gd name="connsiteY4" fmla="*/ 6285362 h 6285362"/>
              <a:gd name="connsiteX0" fmla="*/ 56134 w 19868134"/>
              <a:gd name="connsiteY0" fmla="*/ 6285362 h 6285362"/>
              <a:gd name="connsiteX1" fmla="*/ 10647935 w 19868134"/>
              <a:gd name="connsiteY1" fmla="*/ 2494412 h 6285362"/>
              <a:gd name="connsiteX2" fmla="*/ 19868134 w 19868134"/>
              <a:gd name="connsiteY2" fmla="*/ 227462 h 6285362"/>
              <a:gd name="connsiteX3" fmla="*/ 19868134 w 19868134"/>
              <a:gd name="connsiteY3" fmla="*/ 6285362 h 6285362"/>
              <a:gd name="connsiteX4" fmla="*/ 56134 w 19868134"/>
              <a:gd name="connsiteY4" fmla="*/ 6285362 h 6285362"/>
              <a:gd name="connsiteX0" fmla="*/ 51390 w 19863390"/>
              <a:gd name="connsiteY0" fmla="*/ 6285362 h 6285362"/>
              <a:gd name="connsiteX1" fmla="*/ 10643191 w 19863390"/>
              <a:gd name="connsiteY1" fmla="*/ 2494412 h 6285362"/>
              <a:gd name="connsiteX2" fmla="*/ 19863390 w 19863390"/>
              <a:gd name="connsiteY2" fmla="*/ 227462 h 6285362"/>
              <a:gd name="connsiteX3" fmla="*/ 19863390 w 19863390"/>
              <a:gd name="connsiteY3" fmla="*/ 6285362 h 6285362"/>
              <a:gd name="connsiteX4" fmla="*/ 51390 w 19863390"/>
              <a:gd name="connsiteY4" fmla="*/ 6285362 h 628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3390" h="6285362">
                <a:moveTo>
                  <a:pt x="51390" y="6285362"/>
                </a:moveTo>
                <a:cubicBezTo>
                  <a:pt x="-755060" y="-994913"/>
                  <a:pt x="8160341" y="2818262"/>
                  <a:pt x="10643191" y="2494412"/>
                </a:cubicBezTo>
                <a:cubicBezTo>
                  <a:pt x="13945191" y="1484762"/>
                  <a:pt x="13951540" y="-709163"/>
                  <a:pt x="19863390" y="227462"/>
                </a:cubicBezTo>
                <a:lnTo>
                  <a:pt x="19863390" y="6285362"/>
                </a:lnTo>
                <a:lnTo>
                  <a:pt x="51390" y="6285362"/>
                </a:ln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81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Follow us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1303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Praesent</a:t>
            </a:r>
            <a:r>
              <a:rPr lang="en-US" dirty="0"/>
              <a:t> in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pharetra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.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10286222" y="9479049"/>
            <a:ext cx="4000500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300"/>
              </a:lnSpc>
              <a:spcBef>
                <a:spcPts val="0"/>
              </a:spcBef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Instagram</a:t>
            </a:r>
            <a:endParaRPr lang="ru-RU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15831581" y="9479049"/>
            <a:ext cx="4000500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300"/>
              </a:lnSpc>
              <a:spcBef>
                <a:spcPts val="0"/>
              </a:spcBef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Twitter</a:t>
            </a:r>
            <a:endParaRPr lang="ru-RU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4626531" y="9479049"/>
            <a:ext cx="4000500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300"/>
              </a:lnSpc>
              <a:spcBef>
                <a:spcPts val="0"/>
              </a:spcBef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Facebook</a:t>
            </a:r>
            <a:endParaRPr lang="ru-RU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16571831" y="6939999"/>
            <a:ext cx="2520000" cy="2520000"/>
          </a:xfrm>
          <a:prstGeom prst="rect">
            <a:avLst/>
          </a:prstGeom>
          <a:noFill/>
          <a:ln w="127000"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ts val="14000"/>
              </a:lnSpc>
              <a:spcBef>
                <a:spcPts val="0"/>
              </a:spcBef>
              <a:buNone/>
              <a:defRPr sz="13000">
                <a:solidFill>
                  <a:schemeClr val="tx1"/>
                </a:solidFill>
                <a:latin typeface="Font Awesome 5 Brands Regular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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11026472" y="6939999"/>
            <a:ext cx="2520000" cy="2520000"/>
          </a:xfrm>
          <a:prstGeom prst="rect">
            <a:avLst/>
          </a:prstGeom>
          <a:noFill/>
          <a:ln w="127000"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ts val="14000"/>
              </a:lnSpc>
              <a:spcBef>
                <a:spcPts val="0"/>
              </a:spcBef>
              <a:buNone/>
              <a:defRPr sz="13000">
                <a:solidFill>
                  <a:schemeClr val="tx1"/>
                </a:solidFill>
                <a:latin typeface="Font Awesome 5 Brands Regular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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5366781" y="6939999"/>
            <a:ext cx="2520000" cy="2520000"/>
          </a:xfrm>
          <a:prstGeom prst="rect">
            <a:avLst/>
          </a:prstGeom>
          <a:noFill/>
          <a:ln w="127000"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ts val="14000"/>
              </a:lnSpc>
              <a:spcBef>
                <a:spcPts val="0"/>
              </a:spcBef>
              <a:buNone/>
              <a:defRPr sz="13000">
                <a:solidFill>
                  <a:schemeClr val="tx1"/>
                </a:solidFill>
                <a:latin typeface="Font Awesome 5 Brands Regular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</a:t>
            </a:r>
          </a:p>
        </p:txBody>
      </p:sp>
    </p:spTree>
    <p:extLst>
      <p:ext uri="{BB962C8B-B14F-4D97-AF65-F5344CB8AC3E}">
        <p14:creationId xmlns:p14="http://schemas.microsoft.com/office/powerpoint/2010/main" val="4932115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34"/>
          </p:nvPr>
        </p:nvSpPr>
        <p:spPr>
          <a:xfrm>
            <a:off x="13809904" y="2457595"/>
            <a:ext cx="10572509" cy="11258404"/>
          </a:xfrm>
          <a:custGeom>
            <a:avLst/>
            <a:gdLst>
              <a:gd name="connsiteX0" fmla="*/ 0 w 10418763"/>
              <a:gd name="connsiteY0" fmla="*/ 0 h 10382250"/>
              <a:gd name="connsiteX1" fmla="*/ 10418763 w 10418763"/>
              <a:gd name="connsiteY1" fmla="*/ 0 h 10382250"/>
              <a:gd name="connsiteX2" fmla="*/ 10418763 w 10418763"/>
              <a:gd name="connsiteY2" fmla="*/ 10382250 h 10382250"/>
              <a:gd name="connsiteX3" fmla="*/ 0 w 10418763"/>
              <a:gd name="connsiteY3" fmla="*/ 10382250 h 10382250"/>
              <a:gd name="connsiteX4" fmla="*/ 0 w 10418763"/>
              <a:gd name="connsiteY4" fmla="*/ 0 h 10382250"/>
              <a:gd name="connsiteX0" fmla="*/ 5334000 w 10418763"/>
              <a:gd name="connsiteY0" fmla="*/ 2057400 h 10382250"/>
              <a:gd name="connsiteX1" fmla="*/ 10418763 w 10418763"/>
              <a:gd name="connsiteY1" fmla="*/ 0 h 10382250"/>
              <a:gd name="connsiteX2" fmla="*/ 10418763 w 10418763"/>
              <a:gd name="connsiteY2" fmla="*/ 10382250 h 10382250"/>
              <a:gd name="connsiteX3" fmla="*/ 0 w 10418763"/>
              <a:gd name="connsiteY3" fmla="*/ 10382250 h 10382250"/>
              <a:gd name="connsiteX4" fmla="*/ 5334000 w 10418763"/>
              <a:gd name="connsiteY4" fmla="*/ 2057400 h 10382250"/>
              <a:gd name="connsiteX0" fmla="*/ 5334000 w 10418763"/>
              <a:gd name="connsiteY0" fmla="*/ 2057400 h 10382250"/>
              <a:gd name="connsiteX1" fmla="*/ 10418763 w 10418763"/>
              <a:gd name="connsiteY1" fmla="*/ 0 h 10382250"/>
              <a:gd name="connsiteX2" fmla="*/ 10418763 w 10418763"/>
              <a:gd name="connsiteY2" fmla="*/ 10382250 h 10382250"/>
              <a:gd name="connsiteX3" fmla="*/ 0 w 10418763"/>
              <a:gd name="connsiteY3" fmla="*/ 10382250 h 10382250"/>
              <a:gd name="connsiteX4" fmla="*/ 5334000 w 10418763"/>
              <a:gd name="connsiteY4" fmla="*/ 2057400 h 10382250"/>
              <a:gd name="connsiteX0" fmla="*/ 5334000 w 10418763"/>
              <a:gd name="connsiteY0" fmla="*/ 2057400 h 10382250"/>
              <a:gd name="connsiteX1" fmla="*/ 10418763 w 10418763"/>
              <a:gd name="connsiteY1" fmla="*/ 0 h 10382250"/>
              <a:gd name="connsiteX2" fmla="*/ 10418763 w 10418763"/>
              <a:gd name="connsiteY2" fmla="*/ 10382250 h 10382250"/>
              <a:gd name="connsiteX3" fmla="*/ 0 w 10418763"/>
              <a:gd name="connsiteY3" fmla="*/ 10382250 h 10382250"/>
              <a:gd name="connsiteX4" fmla="*/ 5334000 w 10418763"/>
              <a:gd name="connsiteY4" fmla="*/ 2057400 h 10382250"/>
              <a:gd name="connsiteX0" fmla="*/ 5389118 w 10473881"/>
              <a:gd name="connsiteY0" fmla="*/ 2057400 h 10382250"/>
              <a:gd name="connsiteX1" fmla="*/ 10473881 w 10473881"/>
              <a:gd name="connsiteY1" fmla="*/ 0 h 10382250"/>
              <a:gd name="connsiteX2" fmla="*/ 10473881 w 10473881"/>
              <a:gd name="connsiteY2" fmla="*/ 10382250 h 10382250"/>
              <a:gd name="connsiteX3" fmla="*/ 55118 w 10473881"/>
              <a:gd name="connsiteY3" fmla="*/ 10382250 h 10382250"/>
              <a:gd name="connsiteX4" fmla="*/ 5389118 w 10473881"/>
              <a:gd name="connsiteY4" fmla="*/ 2057400 h 10382250"/>
              <a:gd name="connsiteX0" fmla="*/ 5389118 w 10473881"/>
              <a:gd name="connsiteY0" fmla="*/ 2999763 h 11324613"/>
              <a:gd name="connsiteX1" fmla="*/ 10473881 w 10473881"/>
              <a:gd name="connsiteY1" fmla="*/ 942363 h 11324613"/>
              <a:gd name="connsiteX2" fmla="*/ 10473881 w 10473881"/>
              <a:gd name="connsiteY2" fmla="*/ 11324613 h 11324613"/>
              <a:gd name="connsiteX3" fmla="*/ 55118 w 10473881"/>
              <a:gd name="connsiteY3" fmla="*/ 11324613 h 11324613"/>
              <a:gd name="connsiteX4" fmla="*/ 5389118 w 10473881"/>
              <a:gd name="connsiteY4" fmla="*/ 2999763 h 11324613"/>
              <a:gd name="connsiteX0" fmla="*/ 5383089 w 10467852"/>
              <a:gd name="connsiteY0" fmla="*/ 2999763 h 11324613"/>
              <a:gd name="connsiteX1" fmla="*/ 10467852 w 10467852"/>
              <a:gd name="connsiteY1" fmla="*/ 942363 h 11324613"/>
              <a:gd name="connsiteX2" fmla="*/ 10467852 w 10467852"/>
              <a:gd name="connsiteY2" fmla="*/ 11324613 h 11324613"/>
              <a:gd name="connsiteX3" fmla="*/ 49089 w 10467852"/>
              <a:gd name="connsiteY3" fmla="*/ 11324613 h 11324613"/>
              <a:gd name="connsiteX4" fmla="*/ 5383089 w 10467852"/>
              <a:gd name="connsiteY4" fmla="*/ 2999763 h 11324613"/>
              <a:gd name="connsiteX0" fmla="*/ 5383089 w 10467852"/>
              <a:gd name="connsiteY0" fmla="*/ 2835245 h 11160095"/>
              <a:gd name="connsiteX1" fmla="*/ 10467852 w 10467852"/>
              <a:gd name="connsiteY1" fmla="*/ 777845 h 11160095"/>
              <a:gd name="connsiteX2" fmla="*/ 10467852 w 10467852"/>
              <a:gd name="connsiteY2" fmla="*/ 11160095 h 11160095"/>
              <a:gd name="connsiteX3" fmla="*/ 49089 w 10467852"/>
              <a:gd name="connsiteY3" fmla="*/ 11160095 h 11160095"/>
              <a:gd name="connsiteX4" fmla="*/ 5383089 w 10467852"/>
              <a:gd name="connsiteY4" fmla="*/ 2835245 h 11160095"/>
              <a:gd name="connsiteX0" fmla="*/ 5383089 w 10467852"/>
              <a:gd name="connsiteY0" fmla="*/ 2919447 h 11244297"/>
              <a:gd name="connsiteX1" fmla="*/ 10467852 w 10467852"/>
              <a:gd name="connsiteY1" fmla="*/ 862047 h 11244297"/>
              <a:gd name="connsiteX2" fmla="*/ 10467852 w 10467852"/>
              <a:gd name="connsiteY2" fmla="*/ 11244297 h 11244297"/>
              <a:gd name="connsiteX3" fmla="*/ 49089 w 10467852"/>
              <a:gd name="connsiteY3" fmla="*/ 11244297 h 11244297"/>
              <a:gd name="connsiteX4" fmla="*/ 5383089 w 10467852"/>
              <a:gd name="connsiteY4" fmla="*/ 2919447 h 11244297"/>
              <a:gd name="connsiteX0" fmla="*/ 5383089 w 10467852"/>
              <a:gd name="connsiteY0" fmla="*/ 2916109 h 11240959"/>
              <a:gd name="connsiteX1" fmla="*/ 7002338 w 10467852"/>
              <a:gd name="connsiteY1" fmla="*/ 820610 h 11240959"/>
              <a:gd name="connsiteX2" fmla="*/ 10467852 w 10467852"/>
              <a:gd name="connsiteY2" fmla="*/ 858709 h 11240959"/>
              <a:gd name="connsiteX3" fmla="*/ 10467852 w 10467852"/>
              <a:gd name="connsiteY3" fmla="*/ 11240959 h 11240959"/>
              <a:gd name="connsiteX4" fmla="*/ 49089 w 10467852"/>
              <a:gd name="connsiteY4" fmla="*/ 11240959 h 11240959"/>
              <a:gd name="connsiteX5" fmla="*/ 5383089 w 10467852"/>
              <a:gd name="connsiteY5" fmla="*/ 2916109 h 11240959"/>
              <a:gd name="connsiteX0" fmla="*/ 5383089 w 10467852"/>
              <a:gd name="connsiteY0" fmla="*/ 3052844 h 11377694"/>
              <a:gd name="connsiteX1" fmla="*/ 7002338 w 10467852"/>
              <a:gd name="connsiteY1" fmla="*/ 957345 h 11377694"/>
              <a:gd name="connsiteX2" fmla="*/ 10467852 w 10467852"/>
              <a:gd name="connsiteY2" fmla="*/ 995444 h 11377694"/>
              <a:gd name="connsiteX3" fmla="*/ 10467852 w 10467852"/>
              <a:gd name="connsiteY3" fmla="*/ 11377694 h 11377694"/>
              <a:gd name="connsiteX4" fmla="*/ 49089 w 10467852"/>
              <a:gd name="connsiteY4" fmla="*/ 11377694 h 11377694"/>
              <a:gd name="connsiteX5" fmla="*/ 5383089 w 10467852"/>
              <a:gd name="connsiteY5" fmla="*/ 3052844 h 11377694"/>
              <a:gd name="connsiteX0" fmla="*/ 5383089 w 10467852"/>
              <a:gd name="connsiteY0" fmla="*/ 3052844 h 11377694"/>
              <a:gd name="connsiteX1" fmla="*/ 7002338 w 10467852"/>
              <a:gd name="connsiteY1" fmla="*/ 957345 h 11377694"/>
              <a:gd name="connsiteX2" fmla="*/ 10467852 w 10467852"/>
              <a:gd name="connsiteY2" fmla="*/ 995444 h 11377694"/>
              <a:gd name="connsiteX3" fmla="*/ 10467852 w 10467852"/>
              <a:gd name="connsiteY3" fmla="*/ 11377694 h 11377694"/>
              <a:gd name="connsiteX4" fmla="*/ 49089 w 10467852"/>
              <a:gd name="connsiteY4" fmla="*/ 11377694 h 11377694"/>
              <a:gd name="connsiteX5" fmla="*/ 5383089 w 10467852"/>
              <a:gd name="connsiteY5" fmla="*/ 3052844 h 11377694"/>
              <a:gd name="connsiteX0" fmla="*/ 5383089 w 10467852"/>
              <a:gd name="connsiteY0" fmla="*/ 2933554 h 11258404"/>
              <a:gd name="connsiteX1" fmla="*/ 7002338 w 10467852"/>
              <a:gd name="connsiteY1" fmla="*/ 838055 h 11258404"/>
              <a:gd name="connsiteX2" fmla="*/ 10467852 w 10467852"/>
              <a:gd name="connsiteY2" fmla="*/ 876154 h 11258404"/>
              <a:gd name="connsiteX3" fmla="*/ 10467852 w 10467852"/>
              <a:gd name="connsiteY3" fmla="*/ 11258404 h 11258404"/>
              <a:gd name="connsiteX4" fmla="*/ 49089 w 10467852"/>
              <a:gd name="connsiteY4" fmla="*/ 11258404 h 11258404"/>
              <a:gd name="connsiteX5" fmla="*/ 5383089 w 10467852"/>
              <a:gd name="connsiteY5" fmla="*/ 2933554 h 11258404"/>
              <a:gd name="connsiteX0" fmla="*/ 3800718 w 10504731"/>
              <a:gd name="connsiteY0" fmla="*/ 2895454 h 11258404"/>
              <a:gd name="connsiteX1" fmla="*/ 7039217 w 10504731"/>
              <a:gd name="connsiteY1" fmla="*/ 838055 h 11258404"/>
              <a:gd name="connsiteX2" fmla="*/ 10504731 w 10504731"/>
              <a:gd name="connsiteY2" fmla="*/ 876154 h 11258404"/>
              <a:gd name="connsiteX3" fmla="*/ 10504731 w 10504731"/>
              <a:gd name="connsiteY3" fmla="*/ 11258404 h 11258404"/>
              <a:gd name="connsiteX4" fmla="*/ 85968 w 10504731"/>
              <a:gd name="connsiteY4" fmla="*/ 11258404 h 11258404"/>
              <a:gd name="connsiteX5" fmla="*/ 3800718 w 10504731"/>
              <a:gd name="connsiteY5" fmla="*/ 2895454 h 11258404"/>
              <a:gd name="connsiteX0" fmla="*/ 3800718 w 10504731"/>
              <a:gd name="connsiteY0" fmla="*/ 2895454 h 11258404"/>
              <a:gd name="connsiteX1" fmla="*/ 7039217 w 10504731"/>
              <a:gd name="connsiteY1" fmla="*/ 838055 h 11258404"/>
              <a:gd name="connsiteX2" fmla="*/ 10504731 w 10504731"/>
              <a:gd name="connsiteY2" fmla="*/ 876154 h 11258404"/>
              <a:gd name="connsiteX3" fmla="*/ 10504731 w 10504731"/>
              <a:gd name="connsiteY3" fmla="*/ 11258404 h 11258404"/>
              <a:gd name="connsiteX4" fmla="*/ 85968 w 10504731"/>
              <a:gd name="connsiteY4" fmla="*/ 11258404 h 11258404"/>
              <a:gd name="connsiteX5" fmla="*/ 3800718 w 10504731"/>
              <a:gd name="connsiteY5" fmla="*/ 2895454 h 11258404"/>
              <a:gd name="connsiteX0" fmla="*/ 3800718 w 10504731"/>
              <a:gd name="connsiteY0" fmla="*/ 2895454 h 11258404"/>
              <a:gd name="connsiteX1" fmla="*/ 7039217 w 10504731"/>
              <a:gd name="connsiteY1" fmla="*/ 838055 h 11258404"/>
              <a:gd name="connsiteX2" fmla="*/ 10504731 w 10504731"/>
              <a:gd name="connsiteY2" fmla="*/ 876154 h 11258404"/>
              <a:gd name="connsiteX3" fmla="*/ 10504731 w 10504731"/>
              <a:gd name="connsiteY3" fmla="*/ 11258404 h 11258404"/>
              <a:gd name="connsiteX4" fmla="*/ 85968 w 10504731"/>
              <a:gd name="connsiteY4" fmla="*/ 11258404 h 11258404"/>
              <a:gd name="connsiteX5" fmla="*/ 3800718 w 10504731"/>
              <a:gd name="connsiteY5" fmla="*/ 2895454 h 11258404"/>
              <a:gd name="connsiteX0" fmla="*/ 3759127 w 10463140"/>
              <a:gd name="connsiteY0" fmla="*/ 2895454 h 11258404"/>
              <a:gd name="connsiteX1" fmla="*/ 6997626 w 10463140"/>
              <a:gd name="connsiteY1" fmla="*/ 838055 h 11258404"/>
              <a:gd name="connsiteX2" fmla="*/ 10463140 w 10463140"/>
              <a:gd name="connsiteY2" fmla="*/ 876154 h 11258404"/>
              <a:gd name="connsiteX3" fmla="*/ 10463140 w 10463140"/>
              <a:gd name="connsiteY3" fmla="*/ 11258404 h 11258404"/>
              <a:gd name="connsiteX4" fmla="*/ 44377 w 10463140"/>
              <a:gd name="connsiteY4" fmla="*/ 11258404 h 11258404"/>
              <a:gd name="connsiteX5" fmla="*/ 3759127 w 10463140"/>
              <a:gd name="connsiteY5" fmla="*/ 2895454 h 11258404"/>
              <a:gd name="connsiteX0" fmla="*/ 3868496 w 10572509"/>
              <a:gd name="connsiteY0" fmla="*/ 2895454 h 11258404"/>
              <a:gd name="connsiteX1" fmla="*/ 7106995 w 10572509"/>
              <a:gd name="connsiteY1" fmla="*/ 838055 h 11258404"/>
              <a:gd name="connsiteX2" fmla="*/ 10572509 w 10572509"/>
              <a:gd name="connsiteY2" fmla="*/ 876154 h 11258404"/>
              <a:gd name="connsiteX3" fmla="*/ 10572509 w 10572509"/>
              <a:gd name="connsiteY3" fmla="*/ 11258404 h 11258404"/>
              <a:gd name="connsiteX4" fmla="*/ 153746 w 10572509"/>
              <a:gd name="connsiteY4" fmla="*/ 11258404 h 11258404"/>
              <a:gd name="connsiteX5" fmla="*/ 3868496 w 10572509"/>
              <a:gd name="connsiteY5" fmla="*/ 2895454 h 1125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72509" h="11258404">
                <a:moveTo>
                  <a:pt x="3868496" y="2895454"/>
                </a:moveTo>
                <a:cubicBezTo>
                  <a:pt x="6548196" y="3479654"/>
                  <a:pt x="6507185" y="1333355"/>
                  <a:pt x="7106995" y="838055"/>
                </a:cubicBezTo>
                <a:cubicBezTo>
                  <a:pt x="7744905" y="18905"/>
                  <a:pt x="9172598" y="-558946"/>
                  <a:pt x="10572509" y="876154"/>
                </a:cubicBezTo>
                <a:lnTo>
                  <a:pt x="10572509" y="11258404"/>
                </a:lnTo>
                <a:lnTo>
                  <a:pt x="153746" y="11258404"/>
                </a:lnTo>
                <a:cubicBezTo>
                  <a:pt x="-849554" y="2711304"/>
                  <a:pt x="3366846" y="2679554"/>
                  <a:pt x="3868496" y="2895454"/>
                </a:cubicBez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Thank you</a:t>
            </a:r>
            <a:endParaRPr lang="ru-R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007834" y="4938987"/>
            <a:ext cx="5288566" cy="2718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5300"/>
              </a:lnSpc>
              <a:spcBef>
                <a:spcPts val="0"/>
              </a:spcBef>
              <a:buNone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Company@name.com</a:t>
            </a:r>
            <a:br>
              <a:rPr lang="en-US" dirty="0"/>
            </a:br>
            <a:r>
              <a:rPr lang="en-US" dirty="0" err="1"/>
              <a:t>Companyname</a:t>
            </a:r>
            <a:br>
              <a:rPr lang="en-US" dirty="0"/>
            </a:br>
            <a:r>
              <a:rPr lang="en-US" dirty="0" err="1"/>
              <a:t>Companyname</a:t>
            </a:r>
            <a:br>
              <a:rPr lang="en-US" dirty="0"/>
            </a:br>
            <a:r>
              <a:rPr lang="en-US" dirty="0"/>
              <a:t>Yourwebsite.com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3429979" y="6462983"/>
            <a:ext cx="35907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800">
                <a:solidFill>
                  <a:schemeClr val="accent2"/>
                </a:solidFill>
                <a:latin typeface="Font Awesome 5 Free Solid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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3456069" y="7167831"/>
            <a:ext cx="35907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800">
                <a:solidFill>
                  <a:schemeClr val="accent2"/>
                </a:solidFill>
                <a:latin typeface="Font Awesome 5 Brands Regular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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3379870" y="5758135"/>
            <a:ext cx="35907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800">
                <a:solidFill>
                  <a:schemeClr val="accent2"/>
                </a:solidFill>
                <a:latin typeface="Font Awesome 5 Brands Regular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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3402600" y="5053287"/>
            <a:ext cx="35907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800">
                <a:solidFill>
                  <a:schemeClr val="accent2"/>
                </a:solidFill>
                <a:latin typeface="Font Awesome 5 Free Solid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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007834" y="8444187"/>
            <a:ext cx="5288566" cy="203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5300"/>
              </a:lnSpc>
              <a:spcBef>
                <a:spcPts val="0"/>
              </a:spcBef>
              <a:buNone/>
              <a:defRPr sz="36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123 Street, City,</a:t>
            </a:r>
            <a:br>
              <a:rPr lang="en-US" dirty="0"/>
            </a:br>
            <a:r>
              <a:rPr lang="en-US" dirty="0"/>
              <a:t>State 45678</a:t>
            </a:r>
            <a:br>
              <a:rPr lang="en-US" dirty="0"/>
            </a:br>
            <a:r>
              <a:rPr lang="en-US" dirty="0"/>
              <a:t>1234 56 7890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3456363" y="8642063"/>
            <a:ext cx="35907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800">
                <a:solidFill>
                  <a:schemeClr val="accent2"/>
                </a:solidFill>
                <a:latin typeface="Font Awesome 5 Free Solid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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3456069" y="9943747"/>
            <a:ext cx="35907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800">
                <a:solidFill>
                  <a:schemeClr val="accent2"/>
                </a:solidFill>
                <a:latin typeface="Font Awesome 5 Free Solid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</a:t>
            </a:r>
          </a:p>
        </p:txBody>
      </p:sp>
    </p:spTree>
    <p:extLst>
      <p:ext uri="{BB962C8B-B14F-4D97-AF65-F5344CB8AC3E}">
        <p14:creationId xmlns:p14="http://schemas.microsoft.com/office/powerpoint/2010/main" val="422427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63449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One column text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6344900" cy="7476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 lorem.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lorem.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om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um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lorem.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54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one column layout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182016" y="-19050"/>
            <a:ext cx="9200397" cy="13733463"/>
          </a:xfrm>
          <a:custGeom>
            <a:avLst/>
            <a:gdLst>
              <a:gd name="connsiteX0" fmla="*/ 0 w 8685213"/>
              <a:gd name="connsiteY0" fmla="*/ 0 h 13714413"/>
              <a:gd name="connsiteX1" fmla="*/ 8685213 w 8685213"/>
              <a:gd name="connsiteY1" fmla="*/ 0 h 13714413"/>
              <a:gd name="connsiteX2" fmla="*/ 8685213 w 8685213"/>
              <a:gd name="connsiteY2" fmla="*/ 13714413 h 13714413"/>
              <a:gd name="connsiteX3" fmla="*/ 0 w 8685213"/>
              <a:gd name="connsiteY3" fmla="*/ 13714413 h 13714413"/>
              <a:gd name="connsiteX4" fmla="*/ 0 w 8685213"/>
              <a:gd name="connsiteY4" fmla="*/ 0 h 13714413"/>
              <a:gd name="connsiteX0" fmla="*/ 0 w 9047163"/>
              <a:gd name="connsiteY0" fmla="*/ 0 h 13733463"/>
              <a:gd name="connsiteX1" fmla="*/ 9047163 w 9047163"/>
              <a:gd name="connsiteY1" fmla="*/ 19050 h 13733463"/>
              <a:gd name="connsiteX2" fmla="*/ 9047163 w 9047163"/>
              <a:gd name="connsiteY2" fmla="*/ 13733463 h 13733463"/>
              <a:gd name="connsiteX3" fmla="*/ 361950 w 9047163"/>
              <a:gd name="connsiteY3" fmla="*/ 13733463 h 13733463"/>
              <a:gd name="connsiteX4" fmla="*/ 0 w 9047163"/>
              <a:gd name="connsiteY4" fmla="*/ 0 h 13733463"/>
              <a:gd name="connsiteX0" fmla="*/ 150803 w 9197966"/>
              <a:gd name="connsiteY0" fmla="*/ 0 h 13733463"/>
              <a:gd name="connsiteX1" fmla="*/ 9197966 w 9197966"/>
              <a:gd name="connsiteY1" fmla="*/ 19050 h 13733463"/>
              <a:gd name="connsiteX2" fmla="*/ 9197966 w 9197966"/>
              <a:gd name="connsiteY2" fmla="*/ 13733463 h 13733463"/>
              <a:gd name="connsiteX3" fmla="*/ 512753 w 9197966"/>
              <a:gd name="connsiteY3" fmla="*/ 13733463 h 13733463"/>
              <a:gd name="connsiteX4" fmla="*/ 150803 w 9197966"/>
              <a:gd name="connsiteY4" fmla="*/ 0 h 13733463"/>
              <a:gd name="connsiteX0" fmla="*/ 469729 w 9516892"/>
              <a:gd name="connsiteY0" fmla="*/ 0 h 13733463"/>
              <a:gd name="connsiteX1" fmla="*/ 9516892 w 9516892"/>
              <a:gd name="connsiteY1" fmla="*/ 19050 h 13733463"/>
              <a:gd name="connsiteX2" fmla="*/ 9516892 w 9516892"/>
              <a:gd name="connsiteY2" fmla="*/ 13733463 h 13733463"/>
              <a:gd name="connsiteX3" fmla="*/ 831679 w 9516892"/>
              <a:gd name="connsiteY3" fmla="*/ 13733463 h 13733463"/>
              <a:gd name="connsiteX4" fmla="*/ 469729 w 9516892"/>
              <a:gd name="connsiteY4" fmla="*/ 0 h 13733463"/>
              <a:gd name="connsiteX0" fmla="*/ 432116 w 9479279"/>
              <a:gd name="connsiteY0" fmla="*/ 0 h 13733463"/>
              <a:gd name="connsiteX1" fmla="*/ 9479279 w 9479279"/>
              <a:gd name="connsiteY1" fmla="*/ 19050 h 13733463"/>
              <a:gd name="connsiteX2" fmla="*/ 9479279 w 9479279"/>
              <a:gd name="connsiteY2" fmla="*/ 13733463 h 13733463"/>
              <a:gd name="connsiteX3" fmla="*/ 794066 w 9479279"/>
              <a:gd name="connsiteY3" fmla="*/ 13733463 h 13733463"/>
              <a:gd name="connsiteX4" fmla="*/ 2184716 w 9479279"/>
              <a:gd name="connsiteY4" fmla="*/ 6438900 h 13733463"/>
              <a:gd name="connsiteX5" fmla="*/ 432116 w 9479279"/>
              <a:gd name="connsiteY5" fmla="*/ 0 h 13733463"/>
              <a:gd name="connsiteX0" fmla="*/ 432116 w 9479279"/>
              <a:gd name="connsiteY0" fmla="*/ 0 h 13733463"/>
              <a:gd name="connsiteX1" fmla="*/ 9479279 w 9479279"/>
              <a:gd name="connsiteY1" fmla="*/ 19050 h 13733463"/>
              <a:gd name="connsiteX2" fmla="*/ 9479279 w 9479279"/>
              <a:gd name="connsiteY2" fmla="*/ 13733463 h 13733463"/>
              <a:gd name="connsiteX3" fmla="*/ 794066 w 9479279"/>
              <a:gd name="connsiteY3" fmla="*/ 13733463 h 13733463"/>
              <a:gd name="connsiteX4" fmla="*/ 2184716 w 9479279"/>
              <a:gd name="connsiteY4" fmla="*/ 6438900 h 13733463"/>
              <a:gd name="connsiteX5" fmla="*/ 432116 w 9479279"/>
              <a:gd name="connsiteY5" fmla="*/ 0 h 13733463"/>
              <a:gd name="connsiteX0" fmla="*/ 153234 w 9200397"/>
              <a:gd name="connsiteY0" fmla="*/ 0 h 13733463"/>
              <a:gd name="connsiteX1" fmla="*/ 9200397 w 9200397"/>
              <a:gd name="connsiteY1" fmla="*/ 19050 h 13733463"/>
              <a:gd name="connsiteX2" fmla="*/ 9200397 w 9200397"/>
              <a:gd name="connsiteY2" fmla="*/ 13733463 h 13733463"/>
              <a:gd name="connsiteX3" fmla="*/ 515184 w 9200397"/>
              <a:gd name="connsiteY3" fmla="*/ 13733463 h 13733463"/>
              <a:gd name="connsiteX4" fmla="*/ 1905834 w 9200397"/>
              <a:gd name="connsiteY4" fmla="*/ 6438900 h 13733463"/>
              <a:gd name="connsiteX5" fmla="*/ 153234 w 9200397"/>
              <a:gd name="connsiteY5" fmla="*/ 0 h 1373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00397" h="13733463">
                <a:moveTo>
                  <a:pt x="153234" y="0"/>
                </a:moveTo>
                <a:lnTo>
                  <a:pt x="9200397" y="19050"/>
                </a:lnTo>
                <a:lnTo>
                  <a:pt x="9200397" y="13733463"/>
                </a:lnTo>
                <a:lnTo>
                  <a:pt x="515184" y="13733463"/>
                </a:lnTo>
                <a:cubicBezTo>
                  <a:pt x="-344976" y="10768278"/>
                  <a:pt x="1966159" y="8727810"/>
                  <a:pt x="1905834" y="6438900"/>
                </a:cubicBezTo>
                <a:cubicBezTo>
                  <a:pt x="1845509" y="4149990"/>
                  <a:pt x="-630726" y="1606550"/>
                  <a:pt x="153234" y="0"/>
                </a:cubicBez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026795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One column text</a:t>
            </a:r>
            <a:endParaRPr lang="ru-R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0267950" cy="8156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1"/>
                </a:solidFill>
              </a:defRPr>
            </a:lvl1pPr>
          </a:lstStyle>
          <a:p>
            <a:pPr marL="0" marR="0" lvl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. Lorem </a:t>
            </a:r>
            <a:r>
              <a:rPr lang="en-US" dirty="0" err="1"/>
              <a:t>isum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.</a:t>
            </a:r>
            <a:br>
              <a:rPr lang="ru-RU" dirty="0"/>
            </a:br>
            <a:br>
              <a:rPr lang="ru-RU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lorem.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lorem.</a:t>
            </a:r>
          </a:p>
        </p:txBody>
      </p:sp>
    </p:spTree>
    <p:extLst>
      <p:ext uri="{BB962C8B-B14F-4D97-AF65-F5344CB8AC3E}">
        <p14:creationId xmlns:p14="http://schemas.microsoft.com/office/powerpoint/2010/main" val="364751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multi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5994548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Two column text</a:t>
            </a:r>
            <a:endParaRPr lang="ru-R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5994548" cy="6796732"/>
          </a:xfrm>
          <a:prstGeom prst="rect">
            <a:avLst/>
          </a:prstGeom>
        </p:spPr>
        <p:txBody>
          <a:bodyPr wrap="square" lIns="0" tIns="0" rIns="0" bIns="0" numCol="2" spcCol="1440000">
            <a:no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antiopam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sit, </a:t>
            </a:r>
            <a:r>
              <a:rPr lang="en-US" dirty="0" err="1"/>
              <a:t>nam</a:t>
            </a:r>
            <a:r>
              <a:rPr lang="en-US" dirty="0"/>
              <a:t> ne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eripuit</a:t>
            </a:r>
            <a:r>
              <a:rPr lang="en-US" dirty="0"/>
              <a:t> </a:t>
            </a:r>
            <a:r>
              <a:rPr lang="en-US" dirty="0" err="1"/>
              <a:t>torquatos</a:t>
            </a:r>
            <a:r>
              <a:rPr lang="en-US" dirty="0"/>
              <a:t>, </a:t>
            </a:r>
            <a:r>
              <a:rPr lang="en-US" dirty="0" err="1"/>
              <a:t>eam</a:t>
            </a:r>
            <a:r>
              <a:rPr lang="en-US" dirty="0"/>
              <a:t> et </a:t>
            </a:r>
            <a:r>
              <a:rPr lang="en-US" dirty="0" err="1"/>
              <a:t>atqui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. Vis </a:t>
            </a:r>
            <a:r>
              <a:rPr lang="en-US" dirty="0" err="1"/>
              <a:t>libris</a:t>
            </a:r>
            <a:r>
              <a:rPr lang="en-US" dirty="0"/>
              <a:t> </a:t>
            </a:r>
            <a:r>
              <a:rPr lang="en-US" dirty="0" err="1"/>
              <a:t>latine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probo</a:t>
            </a:r>
            <a:r>
              <a:rPr lang="en-US" dirty="0"/>
              <a:t> corpora </a:t>
            </a:r>
            <a:r>
              <a:rPr lang="en-US" dirty="0" err="1"/>
              <a:t>vix</a:t>
            </a:r>
            <a:r>
              <a:rPr lang="en-US" dirty="0"/>
              <a:t> in. Id quid am </a:t>
            </a:r>
            <a:r>
              <a:rPr lang="en-US" dirty="0" err="1"/>
              <a:t>posidonium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legimus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sit.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um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nislut</a:t>
            </a:r>
            <a:r>
              <a:rPr lang="en-US" dirty="0"/>
              <a:t>.</a:t>
            </a:r>
            <a:br>
              <a:rPr lang="ru-RU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ad.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um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  <a:r>
              <a:rPr lang="en-US" dirty="0" err="1"/>
              <a:t>adip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06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multi column layout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19050" y="7623738"/>
            <a:ext cx="24403050" cy="6092262"/>
          </a:xfrm>
          <a:custGeom>
            <a:avLst/>
            <a:gdLst>
              <a:gd name="connsiteX0" fmla="*/ 0 w 24384000"/>
              <a:gd name="connsiteY0" fmla="*/ 0 h 5943600"/>
              <a:gd name="connsiteX1" fmla="*/ 24384000 w 24384000"/>
              <a:gd name="connsiteY1" fmla="*/ 0 h 5943600"/>
              <a:gd name="connsiteX2" fmla="*/ 24384000 w 24384000"/>
              <a:gd name="connsiteY2" fmla="*/ 5943600 h 5943600"/>
              <a:gd name="connsiteX3" fmla="*/ 0 w 24384000"/>
              <a:gd name="connsiteY3" fmla="*/ 5943600 h 5943600"/>
              <a:gd name="connsiteX4" fmla="*/ 0 w 24384000"/>
              <a:gd name="connsiteY4" fmla="*/ 0 h 5943600"/>
              <a:gd name="connsiteX0" fmla="*/ 0 w 24403050"/>
              <a:gd name="connsiteY0" fmla="*/ 1276350 h 5943600"/>
              <a:gd name="connsiteX1" fmla="*/ 24403050 w 24403050"/>
              <a:gd name="connsiteY1" fmla="*/ 0 h 5943600"/>
              <a:gd name="connsiteX2" fmla="*/ 24403050 w 24403050"/>
              <a:gd name="connsiteY2" fmla="*/ 5943600 h 5943600"/>
              <a:gd name="connsiteX3" fmla="*/ 19050 w 24403050"/>
              <a:gd name="connsiteY3" fmla="*/ 5943600 h 5943600"/>
              <a:gd name="connsiteX4" fmla="*/ 0 w 24403050"/>
              <a:gd name="connsiteY4" fmla="*/ 1276350 h 5943600"/>
              <a:gd name="connsiteX0" fmla="*/ 0 w 24403050"/>
              <a:gd name="connsiteY0" fmla="*/ 1276350 h 5943600"/>
              <a:gd name="connsiteX1" fmla="*/ 11944350 w 24403050"/>
              <a:gd name="connsiteY1" fmla="*/ 2019300 h 5943600"/>
              <a:gd name="connsiteX2" fmla="*/ 24403050 w 24403050"/>
              <a:gd name="connsiteY2" fmla="*/ 0 h 5943600"/>
              <a:gd name="connsiteX3" fmla="*/ 24403050 w 24403050"/>
              <a:gd name="connsiteY3" fmla="*/ 5943600 h 5943600"/>
              <a:gd name="connsiteX4" fmla="*/ 19050 w 24403050"/>
              <a:gd name="connsiteY4" fmla="*/ 5943600 h 5943600"/>
              <a:gd name="connsiteX5" fmla="*/ 0 w 24403050"/>
              <a:gd name="connsiteY5" fmla="*/ 1276350 h 5943600"/>
              <a:gd name="connsiteX0" fmla="*/ 0 w 24403050"/>
              <a:gd name="connsiteY0" fmla="*/ 1338330 h 6005580"/>
              <a:gd name="connsiteX1" fmla="*/ 11944350 w 24403050"/>
              <a:gd name="connsiteY1" fmla="*/ 2081280 h 6005580"/>
              <a:gd name="connsiteX2" fmla="*/ 24403050 w 24403050"/>
              <a:gd name="connsiteY2" fmla="*/ 61980 h 6005580"/>
              <a:gd name="connsiteX3" fmla="*/ 24403050 w 24403050"/>
              <a:gd name="connsiteY3" fmla="*/ 6005580 h 6005580"/>
              <a:gd name="connsiteX4" fmla="*/ 19050 w 24403050"/>
              <a:gd name="connsiteY4" fmla="*/ 6005580 h 6005580"/>
              <a:gd name="connsiteX5" fmla="*/ 0 w 24403050"/>
              <a:gd name="connsiteY5" fmla="*/ 1338330 h 6005580"/>
              <a:gd name="connsiteX0" fmla="*/ 0 w 24403050"/>
              <a:gd name="connsiteY0" fmla="*/ 1331953 h 5999203"/>
              <a:gd name="connsiteX1" fmla="*/ 11944350 w 24403050"/>
              <a:gd name="connsiteY1" fmla="*/ 2074903 h 5999203"/>
              <a:gd name="connsiteX2" fmla="*/ 24403050 w 24403050"/>
              <a:gd name="connsiteY2" fmla="*/ 55603 h 5999203"/>
              <a:gd name="connsiteX3" fmla="*/ 24403050 w 24403050"/>
              <a:gd name="connsiteY3" fmla="*/ 5999203 h 5999203"/>
              <a:gd name="connsiteX4" fmla="*/ 19050 w 24403050"/>
              <a:gd name="connsiteY4" fmla="*/ 5999203 h 5999203"/>
              <a:gd name="connsiteX5" fmla="*/ 0 w 24403050"/>
              <a:gd name="connsiteY5" fmla="*/ 1331953 h 5999203"/>
              <a:gd name="connsiteX0" fmla="*/ 0 w 24403050"/>
              <a:gd name="connsiteY0" fmla="*/ 1425012 h 6092262"/>
              <a:gd name="connsiteX1" fmla="*/ 11944350 w 24403050"/>
              <a:gd name="connsiteY1" fmla="*/ 2167962 h 6092262"/>
              <a:gd name="connsiteX2" fmla="*/ 24403050 w 24403050"/>
              <a:gd name="connsiteY2" fmla="*/ 148662 h 6092262"/>
              <a:gd name="connsiteX3" fmla="*/ 24403050 w 24403050"/>
              <a:gd name="connsiteY3" fmla="*/ 6092262 h 6092262"/>
              <a:gd name="connsiteX4" fmla="*/ 19050 w 24403050"/>
              <a:gd name="connsiteY4" fmla="*/ 6092262 h 6092262"/>
              <a:gd name="connsiteX5" fmla="*/ 0 w 24403050"/>
              <a:gd name="connsiteY5" fmla="*/ 1425012 h 6092262"/>
              <a:gd name="connsiteX0" fmla="*/ 0 w 24403050"/>
              <a:gd name="connsiteY0" fmla="*/ 1425012 h 6092262"/>
              <a:gd name="connsiteX1" fmla="*/ 11944350 w 24403050"/>
              <a:gd name="connsiteY1" fmla="*/ 2167962 h 6092262"/>
              <a:gd name="connsiteX2" fmla="*/ 24403050 w 24403050"/>
              <a:gd name="connsiteY2" fmla="*/ 148662 h 6092262"/>
              <a:gd name="connsiteX3" fmla="*/ 24403050 w 24403050"/>
              <a:gd name="connsiteY3" fmla="*/ 6092262 h 6092262"/>
              <a:gd name="connsiteX4" fmla="*/ 19050 w 24403050"/>
              <a:gd name="connsiteY4" fmla="*/ 6092262 h 6092262"/>
              <a:gd name="connsiteX5" fmla="*/ 0 w 24403050"/>
              <a:gd name="connsiteY5" fmla="*/ 1425012 h 6092262"/>
              <a:gd name="connsiteX0" fmla="*/ 0 w 24403050"/>
              <a:gd name="connsiteY0" fmla="*/ 1425012 h 6092262"/>
              <a:gd name="connsiteX1" fmla="*/ 11944350 w 24403050"/>
              <a:gd name="connsiteY1" fmla="*/ 2167962 h 6092262"/>
              <a:gd name="connsiteX2" fmla="*/ 24403050 w 24403050"/>
              <a:gd name="connsiteY2" fmla="*/ 148662 h 6092262"/>
              <a:gd name="connsiteX3" fmla="*/ 24403050 w 24403050"/>
              <a:gd name="connsiteY3" fmla="*/ 6092262 h 6092262"/>
              <a:gd name="connsiteX4" fmla="*/ 19050 w 24403050"/>
              <a:gd name="connsiteY4" fmla="*/ 6092262 h 6092262"/>
              <a:gd name="connsiteX5" fmla="*/ 0 w 24403050"/>
              <a:gd name="connsiteY5" fmla="*/ 1425012 h 6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03050" h="6092262">
                <a:moveTo>
                  <a:pt x="0" y="1425012"/>
                </a:moveTo>
                <a:cubicBezTo>
                  <a:pt x="2590800" y="-740338"/>
                  <a:pt x="4781550" y="2066362"/>
                  <a:pt x="11944350" y="2167962"/>
                </a:cubicBezTo>
                <a:cubicBezTo>
                  <a:pt x="16821150" y="1742512"/>
                  <a:pt x="18364200" y="-606988"/>
                  <a:pt x="24403050" y="148662"/>
                </a:cubicBezTo>
                <a:lnTo>
                  <a:pt x="24403050" y="6092262"/>
                </a:lnTo>
                <a:lnTo>
                  <a:pt x="19050" y="6092262"/>
                </a:lnTo>
                <a:lnTo>
                  <a:pt x="0" y="1425012"/>
                </a:lnTo>
                <a:close/>
              </a:path>
            </a:pathLst>
          </a:custGeom>
          <a:pattFill prst="lgCheck">
            <a:fgClr>
              <a:schemeClr val="bg2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23648" y="1041311"/>
            <a:ext cx="2718418" cy="774877"/>
          </a:xfrm>
          <a:custGeom>
            <a:avLst/>
            <a:gdLst>
              <a:gd name="connsiteX0" fmla="*/ 0 w 2718418"/>
              <a:gd name="connsiteY0" fmla="*/ 0 h 774877"/>
              <a:gd name="connsiteX1" fmla="*/ 2718418 w 2718418"/>
              <a:gd name="connsiteY1" fmla="*/ 0 h 774877"/>
              <a:gd name="connsiteX2" fmla="*/ 2718418 w 2718418"/>
              <a:gd name="connsiteY2" fmla="*/ 774877 h 774877"/>
              <a:gd name="connsiteX3" fmla="*/ 0 w 2718418"/>
              <a:gd name="connsiteY3" fmla="*/ 774877 h 77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418" h="774877">
                <a:moveTo>
                  <a:pt x="0" y="0"/>
                </a:moveTo>
                <a:lnTo>
                  <a:pt x="2718418" y="0"/>
                </a:lnTo>
                <a:lnTo>
                  <a:pt x="2718418" y="774877"/>
                </a:lnTo>
                <a:lnTo>
                  <a:pt x="0" y="7748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29100" y="2535846"/>
            <a:ext cx="15994548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6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2pPr>
            <a:lvl3pPr marL="9144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3pPr>
            <a:lvl4pPr marL="13716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4pPr>
            <a:lvl5pPr marL="1828800" indent="0" algn="l">
              <a:lnSpc>
                <a:spcPts val="12600"/>
              </a:lnSpc>
              <a:buNone/>
              <a:defRPr sz="120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Two column text</a:t>
            </a:r>
            <a:endParaRPr lang="ru-R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229100" y="3401120"/>
            <a:ext cx="15994548" cy="4222618"/>
          </a:xfrm>
          <a:prstGeom prst="rect">
            <a:avLst/>
          </a:prstGeom>
        </p:spPr>
        <p:txBody>
          <a:bodyPr wrap="square" lIns="0" tIns="0" rIns="0" bIns="0" numCol="2" spcCol="1440000">
            <a:noAutofit/>
          </a:bodyPr>
          <a:lstStyle>
            <a:lvl1pPr marL="0" marR="0" indent="0" algn="l" defTabSz="1828709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antiopam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sit, </a:t>
            </a:r>
            <a:r>
              <a:rPr lang="en-US" dirty="0" err="1"/>
              <a:t>nam</a:t>
            </a:r>
            <a:r>
              <a:rPr lang="en-US" dirty="0"/>
              <a:t> ne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eripuit</a:t>
            </a:r>
            <a:r>
              <a:rPr lang="en-US" dirty="0"/>
              <a:t> </a:t>
            </a:r>
            <a:r>
              <a:rPr lang="en-US" dirty="0" err="1"/>
              <a:t>torquatos</a:t>
            </a:r>
            <a:r>
              <a:rPr lang="en-US" dirty="0"/>
              <a:t>, </a:t>
            </a:r>
            <a:r>
              <a:rPr lang="en-US" dirty="0" err="1"/>
              <a:t>eam</a:t>
            </a:r>
            <a:r>
              <a:rPr lang="en-US" dirty="0"/>
              <a:t> et </a:t>
            </a:r>
            <a:r>
              <a:rPr lang="en-US" dirty="0" err="1"/>
              <a:t>atqui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. Vis </a:t>
            </a:r>
            <a:r>
              <a:rPr lang="en-US" dirty="0" err="1"/>
              <a:t>libris</a:t>
            </a:r>
            <a:r>
              <a:rPr lang="en-US" dirty="0"/>
              <a:t> </a:t>
            </a:r>
            <a:r>
              <a:rPr lang="en-US" dirty="0" err="1"/>
              <a:t>latine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probo</a:t>
            </a:r>
            <a:r>
              <a:rPr lang="en-US" dirty="0"/>
              <a:t> corpora </a:t>
            </a:r>
            <a:r>
              <a:rPr lang="en-US" dirty="0" err="1"/>
              <a:t>vix</a:t>
            </a:r>
            <a:r>
              <a:rPr lang="en-US" dirty="0"/>
              <a:t> in. Id quid am </a:t>
            </a:r>
            <a:r>
              <a:rPr lang="en-US" dirty="0" err="1"/>
              <a:t>posidonium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sed.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45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5728" y="12141200"/>
            <a:ext cx="807130" cy="730250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fld id="{698B760D-779F-4F1E-A919-A93EE728A2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31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mm@imm.com.pl" TargetMode="Externa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63_71DA8CBF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3550729" y="2223489"/>
            <a:ext cx="9824883" cy="2868221"/>
          </a:xfrm>
        </p:spPr>
        <p:txBody>
          <a:bodyPr/>
          <a:lstStyle/>
          <a:p>
            <a:pPr algn="l"/>
            <a:r>
              <a:rPr lang="pl-PL" sz="11600" dirty="0">
                <a:solidFill>
                  <a:srgbClr val="EE8008"/>
                </a:solidFill>
              </a:rPr>
              <a:t>Raport IMM</a:t>
            </a:r>
            <a:endParaRPr lang="ru-RU" sz="11600" dirty="0">
              <a:solidFill>
                <a:srgbClr val="EE8008"/>
              </a:solidFill>
            </a:endParaRPr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>
            <a:off x="10666256" y="0"/>
            <a:ext cx="1846670" cy="13716000"/>
          </a:xfrm>
          <a:custGeom>
            <a:avLst/>
            <a:gdLst>
              <a:gd name="T0" fmla="*/ 235 w 582"/>
              <a:gd name="T1" fmla="*/ 0 h 4320"/>
              <a:gd name="T2" fmla="*/ 91 w 582"/>
              <a:gd name="T3" fmla="*/ 398 h 4320"/>
              <a:gd name="T4" fmla="*/ 166 w 582"/>
              <a:gd name="T5" fmla="*/ 1442 h 4320"/>
              <a:gd name="T6" fmla="*/ 411 w 582"/>
              <a:gd name="T7" fmla="*/ 2849 h 4320"/>
              <a:gd name="T8" fmla="*/ 0 w 582"/>
              <a:gd name="T9" fmla="*/ 4320 h 4320"/>
              <a:gd name="T10" fmla="*/ 128 w 582"/>
              <a:gd name="T11" fmla="*/ 4320 h 4320"/>
              <a:gd name="T12" fmla="*/ 539 w 582"/>
              <a:gd name="T13" fmla="*/ 2847 h 4320"/>
              <a:gd name="T14" fmla="*/ 295 w 582"/>
              <a:gd name="T15" fmla="*/ 1441 h 4320"/>
              <a:gd name="T16" fmla="*/ 220 w 582"/>
              <a:gd name="T17" fmla="*/ 397 h 4320"/>
              <a:gd name="T18" fmla="*/ 362 w 582"/>
              <a:gd name="T19" fmla="*/ 0 h 4320"/>
              <a:gd name="T20" fmla="*/ 235 w 582"/>
              <a:gd name="T21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2" h="4320">
                <a:moveTo>
                  <a:pt x="235" y="0"/>
                </a:moveTo>
                <a:cubicBezTo>
                  <a:pt x="190" y="0"/>
                  <a:pt x="99" y="367"/>
                  <a:pt x="91" y="398"/>
                </a:cubicBezTo>
                <a:cubicBezTo>
                  <a:pt x="0" y="760"/>
                  <a:pt x="49" y="1090"/>
                  <a:pt x="166" y="1442"/>
                </a:cubicBezTo>
                <a:cubicBezTo>
                  <a:pt x="323" y="1911"/>
                  <a:pt x="453" y="2357"/>
                  <a:pt x="411" y="2849"/>
                </a:cubicBezTo>
                <a:cubicBezTo>
                  <a:pt x="367" y="3354"/>
                  <a:pt x="201" y="3846"/>
                  <a:pt x="0" y="4320"/>
                </a:cubicBezTo>
                <a:cubicBezTo>
                  <a:pt x="128" y="4320"/>
                  <a:pt x="128" y="4320"/>
                  <a:pt x="128" y="4320"/>
                </a:cubicBezTo>
                <a:cubicBezTo>
                  <a:pt x="329" y="3846"/>
                  <a:pt x="495" y="3353"/>
                  <a:pt x="539" y="2847"/>
                </a:cubicBezTo>
                <a:cubicBezTo>
                  <a:pt x="582" y="2355"/>
                  <a:pt x="451" y="1909"/>
                  <a:pt x="295" y="1441"/>
                </a:cubicBezTo>
                <a:cubicBezTo>
                  <a:pt x="177" y="1089"/>
                  <a:pt x="129" y="759"/>
                  <a:pt x="220" y="397"/>
                </a:cubicBezTo>
                <a:cubicBezTo>
                  <a:pt x="228" y="365"/>
                  <a:pt x="317" y="0"/>
                  <a:pt x="362" y="0"/>
                </a:cubicBezTo>
                <a:cubicBezTo>
                  <a:pt x="361" y="0"/>
                  <a:pt x="234" y="0"/>
                  <a:pt x="235" y="0"/>
                </a:cubicBezTo>
              </a:path>
            </a:pathLst>
          </a:custGeom>
          <a:solidFill>
            <a:srgbClr val="EE800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0" y="0"/>
            <a:ext cx="2822575" cy="3065463"/>
          </a:xfrm>
          <a:custGeom>
            <a:avLst/>
            <a:gdLst>
              <a:gd name="T0" fmla="*/ 894 w 1036"/>
              <a:gd name="T1" fmla="*/ 0 h 1124"/>
              <a:gd name="T2" fmla="*/ 698 w 1036"/>
              <a:gd name="T3" fmla="*/ 0 h 1124"/>
              <a:gd name="T4" fmla="*/ 892 w 1036"/>
              <a:gd name="T5" fmla="*/ 422 h 1124"/>
              <a:gd name="T6" fmla="*/ 334 w 1036"/>
              <a:gd name="T7" fmla="*/ 980 h 1124"/>
              <a:gd name="T8" fmla="*/ 0 w 1036"/>
              <a:gd name="T9" fmla="*/ 868 h 1124"/>
              <a:gd name="T10" fmla="*/ 0 w 1036"/>
              <a:gd name="T11" fmla="*/ 1039 h 1124"/>
              <a:gd name="T12" fmla="*/ 334 w 1036"/>
              <a:gd name="T13" fmla="*/ 1124 h 1124"/>
              <a:gd name="T14" fmla="*/ 1036 w 1036"/>
              <a:gd name="T15" fmla="*/ 422 h 1124"/>
              <a:gd name="T16" fmla="*/ 894 w 1036"/>
              <a:gd name="T17" fmla="*/ 0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6" h="1124">
                <a:moveTo>
                  <a:pt x="894" y="0"/>
                </a:moveTo>
                <a:cubicBezTo>
                  <a:pt x="698" y="0"/>
                  <a:pt x="698" y="0"/>
                  <a:pt x="698" y="0"/>
                </a:cubicBezTo>
                <a:cubicBezTo>
                  <a:pt x="817" y="102"/>
                  <a:pt x="892" y="253"/>
                  <a:pt x="892" y="422"/>
                </a:cubicBezTo>
                <a:cubicBezTo>
                  <a:pt x="892" y="730"/>
                  <a:pt x="642" y="980"/>
                  <a:pt x="334" y="980"/>
                </a:cubicBezTo>
                <a:cubicBezTo>
                  <a:pt x="209" y="980"/>
                  <a:pt x="93" y="938"/>
                  <a:pt x="0" y="868"/>
                </a:cubicBezTo>
                <a:cubicBezTo>
                  <a:pt x="0" y="1039"/>
                  <a:pt x="0" y="1039"/>
                  <a:pt x="0" y="1039"/>
                </a:cubicBezTo>
                <a:cubicBezTo>
                  <a:pt x="99" y="1093"/>
                  <a:pt x="213" y="1124"/>
                  <a:pt x="334" y="1124"/>
                </a:cubicBezTo>
                <a:cubicBezTo>
                  <a:pt x="721" y="1124"/>
                  <a:pt x="1036" y="809"/>
                  <a:pt x="1036" y="422"/>
                </a:cubicBezTo>
                <a:cubicBezTo>
                  <a:pt x="1036" y="264"/>
                  <a:pt x="983" y="117"/>
                  <a:pt x="894" y="0"/>
                </a:cubicBezTo>
              </a:path>
            </a:pathLst>
          </a:custGeom>
          <a:solidFill>
            <a:srgbClr val="002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Rectangle 40"/>
          <p:cNvSpPr/>
          <p:nvPr/>
        </p:nvSpPr>
        <p:spPr>
          <a:xfrm>
            <a:off x="13684025" y="6164463"/>
            <a:ext cx="422181" cy="4675333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856"/>
              </a:solidFill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9162651" y="12328525"/>
            <a:ext cx="3646488" cy="1390650"/>
          </a:xfrm>
          <a:custGeom>
            <a:avLst/>
            <a:gdLst>
              <a:gd name="T0" fmla="*/ 677 w 1353"/>
              <a:gd name="T1" fmla="*/ 0 h 516"/>
              <a:gd name="T2" fmla="*/ 0 w 1353"/>
              <a:gd name="T3" fmla="*/ 516 h 516"/>
              <a:gd name="T4" fmla="*/ 151 w 1353"/>
              <a:gd name="T5" fmla="*/ 516 h 516"/>
              <a:gd name="T6" fmla="*/ 677 w 1353"/>
              <a:gd name="T7" fmla="*/ 144 h 516"/>
              <a:gd name="T8" fmla="*/ 1202 w 1353"/>
              <a:gd name="T9" fmla="*/ 516 h 516"/>
              <a:gd name="T10" fmla="*/ 1353 w 1353"/>
              <a:gd name="T11" fmla="*/ 516 h 516"/>
              <a:gd name="T12" fmla="*/ 677 w 1353"/>
              <a:gd name="T13" fmla="*/ 0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3" h="516">
                <a:moveTo>
                  <a:pt x="677" y="0"/>
                </a:moveTo>
                <a:cubicBezTo>
                  <a:pt x="354" y="0"/>
                  <a:pt x="82" y="219"/>
                  <a:pt x="0" y="516"/>
                </a:cubicBezTo>
                <a:cubicBezTo>
                  <a:pt x="151" y="516"/>
                  <a:pt x="151" y="516"/>
                  <a:pt x="151" y="516"/>
                </a:cubicBezTo>
                <a:cubicBezTo>
                  <a:pt x="227" y="299"/>
                  <a:pt x="434" y="144"/>
                  <a:pt x="677" y="144"/>
                </a:cubicBezTo>
                <a:cubicBezTo>
                  <a:pt x="919" y="144"/>
                  <a:pt x="1126" y="299"/>
                  <a:pt x="1202" y="516"/>
                </a:cubicBezTo>
                <a:cubicBezTo>
                  <a:pt x="1353" y="516"/>
                  <a:pt x="1353" y="516"/>
                  <a:pt x="1353" y="516"/>
                </a:cubicBezTo>
                <a:cubicBezTo>
                  <a:pt x="1272" y="219"/>
                  <a:pt x="999" y="0"/>
                  <a:pt x="677" y="0"/>
                </a:cubicBezTo>
                <a:close/>
              </a:path>
            </a:pathLst>
          </a:custGeom>
          <a:solidFill>
            <a:srgbClr val="EE800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3546D36-6002-7D5E-4E38-1564EF2D0BDD}"/>
              </a:ext>
            </a:extLst>
          </p:cNvPr>
          <p:cNvSpPr txBox="1">
            <a:spLocks/>
          </p:cNvSpPr>
          <p:nvPr/>
        </p:nvSpPr>
        <p:spPr>
          <a:xfrm>
            <a:off x="14536054" y="5962073"/>
            <a:ext cx="9824883" cy="5078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1828709" rtl="0" eaLnBrk="1" latinLnBrk="0" hangingPunct="1">
              <a:lnSpc>
                <a:spcPts val="26000"/>
              </a:lnSpc>
              <a:spcBef>
                <a:spcPts val="0"/>
              </a:spcBef>
              <a:buFont typeface="Arial" panose="020B0604020202020204" pitchFamily="34" charset="0"/>
              <a:buNone/>
              <a:defRPr sz="2000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6600" dirty="0">
                <a:solidFill>
                  <a:srgbClr val="002856"/>
                </a:solidFill>
              </a:rPr>
              <a:t>Co mówi rząd, </a:t>
            </a:r>
            <a:br>
              <a:rPr lang="pl-PL" sz="6600" dirty="0">
                <a:solidFill>
                  <a:srgbClr val="002856"/>
                </a:solidFill>
              </a:rPr>
            </a:br>
            <a:r>
              <a:rPr lang="pl-PL" sz="6600" dirty="0">
                <a:solidFill>
                  <a:srgbClr val="002856"/>
                </a:solidFill>
              </a:rPr>
              <a:t>co słyszą obywatele?</a:t>
            </a:r>
          </a:p>
          <a:p>
            <a:pPr algn="l">
              <a:lnSpc>
                <a:spcPct val="100000"/>
              </a:lnSpc>
            </a:pPr>
            <a:endParaRPr lang="pl-PL" sz="6600" dirty="0">
              <a:solidFill>
                <a:srgbClr val="00000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l-PL" sz="6600" dirty="0">
                <a:solidFill>
                  <a:srgbClr val="EE8008"/>
                </a:solidFill>
              </a:rPr>
              <a:t>Deregulacja </a:t>
            </a:r>
            <a:br>
              <a:rPr lang="pl-PL" sz="6600" dirty="0">
                <a:solidFill>
                  <a:srgbClr val="EE8008"/>
                </a:solidFill>
              </a:rPr>
            </a:br>
            <a:r>
              <a:rPr lang="pl-PL" sz="6600" dirty="0">
                <a:solidFill>
                  <a:srgbClr val="EE8008"/>
                </a:solidFill>
              </a:rPr>
              <a:t>w mediach</a:t>
            </a:r>
            <a:endParaRPr lang="ru-RU" sz="6600" dirty="0">
              <a:solidFill>
                <a:srgbClr val="EE8008"/>
              </a:solidFill>
            </a:endParaRPr>
          </a:p>
        </p:txBody>
      </p:sp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44B06625-943D-CA14-B757-5A8055097922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3" r="20783"/>
          <a:stretch>
            <a:fillRect/>
          </a:stretch>
        </p:blipFill>
        <p:spPr/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4089359-630A-77DC-94A4-3A97E048D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837" y="349739"/>
            <a:ext cx="23907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21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745CF-ABCF-CD92-A05C-6367DAEA4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92C5F-1E9E-9E94-37E8-2FB708196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728" y="1029133"/>
            <a:ext cx="19041690" cy="769441"/>
          </a:xfrm>
        </p:spPr>
        <p:txBody>
          <a:bodyPr/>
          <a:lstStyle/>
          <a:p>
            <a:r>
              <a:rPr lang="pl-PL" dirty="0">
                <a:solidFill>
                  <a:srgbClr val="002856"/>
                </a:solidFill>
              </a:rPr>
              <a:t>Jak przedstawiano </a:t>
            </a:r>
            <a:r>
              <a:rPr lang="pl-PL" dirty="0">
                <a:solidFill>
                  <a:srgbClr val="EE8008"/>
                </a:solidFill>
              </a:rPr>
              <a:t>deregulację</a:t>
            </a:r>
            <a:r>
              <a:rPr lang="pl-PL" dirty="0">
                <a:solidFill>
                  <a:srgbClr val="002856"/>
                </a:solidFill>
              </a:rPr>
              <a:t>?</a:t>
            </a:r>
            <a:endParaRPr lang="ru-RU" dirty="0">
              <a:solidFill>
                <a:srgbClr val="00285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0244DC-DF5A-7B76-4BDC-0047879F9C3B}"/>
              </a:ext>
            </a:extLst>
          </p:cNvPr>
          <p:cNvSpPr/>
          <p:nvPr/>
        </p:nvSpPr>
        <p:spPr>
          <a:xfrm>
            <a:off x="0" y="706927"/>
            <a:ext cx="422181" cy="1413854"/>
          </a:xfrm>
          <a:prstGeom prst="rect">
            <a:avLst/>
          </a:prstGeom>
          <a:solidFill>
            <a:srgbClr val="EE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3E752B-8030-770F-0859-AED41F26F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EE8008"/>
          </a:solidFill>
        </p:spPr>
        <p:txBody>
          <a:bodyPr/>
          <a:lstStyle/>
          <a:p>
            <a:r>
              <a:rPr lang="pl-PL" dirty="0"/>
              <a:t>9</a:t>
            </a:r>
            <a:endParaRPr lang="ru-RU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EA61262-ADE8-72F3-B8EA-0A9D08847736}"/>
              </a:ext>
            </a:extLst>
          </p:cNvPr>
          <p:cNvSpPr txBox="1"/>
          <p:nvPr/>
        </p:nvSpPr>
        <p:spPr>
          <a:xfrm>
            <a:off x="1632857" y="2288158"/>
            <a:ext cx="10088087" cy="11002982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>
              <a:spcAft>
                <a:spcPts val="3000"/>
              </a:spcAft>
              <a:buNone/>
            </a:pPr>
            <a:endParaRPr lang="pl-PL" sz="2800" b="1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>
              <a:spcAft>
                <a:spcPts val="3000"/>
              </a:spcAft>
              <a:buNone/>
            </a:pPr>
            <a:r>
              <a:rPr lang="pl-PL" sz="3200" b="1" dirty="0">
                <a:solidFill>
                  <a:srgbClr val="00B050"/>
                </a:solidFill>
                <a:latin typeface="Montserrat" panose="00000500000000000000" pitchFamily="2" charset="-18"/>
              </a:rPr>
              <a:t>Korzystnie: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3200" b="1" dirty="0">
                <a:solidFill>
                  <a:srgbClr val="002856"/>
                </a:solidFill>
                <a:latin typeface="Montserrat" panose="00000500000000000000" pitchFamily="2" charset="-18"/>
              </a:rPr>
              <a:t>Kluczowy impuls rozwojowy.</a:t>
            </a:r>
            <a:r>
              <a:rPr lang="pl-PL" sz="3200" dirty="0">
                <a:solidFill>
                  <a:srgbClr val="002856"/>
                </a:solidFill>
                <a:latin typeface="Montserrat" panose="00000500000000000000" pitchFamily="2" charset="-18"/>
              </a:rPr>
              <a:t> "Deregulacja – młot na biurokrację", "Deregulacja gospodarki: klucz do konkurencyjności polskich firm”.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3200" b="1" dirty="0">
                <a:solidFill>
                  <a:srgbClr val="002856"/>
                </a:solidFill>
                <a:latin typeface="Montserrat" panose="00000500000000000000" pitchFamily="2" charset="-18"/>
              </a:rPr>
              <a:t>Niezbędna reforma strukturalna.</a:t>
            </a:r>
            <a:r>
              <a:rPr lang="pl-PL" sz="3200" dirty="0">
                <a:solidFill>
                  <a:srgbClr val="002856"/>
                </a:solidFill>
                <a:latin typeface="Montserrat" panose="00000500000000000000" pitchFamily="2" charset="-18"/>
              </a:rPr>
              <a:t> "Deregulacja i innowacje. Czas na nowy rozdział polskiej gospodarki", "Atomowe nawyki dla polskiej gospodarki”.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3200" b="1" dirty="0">
                <a:solidFill>
                  <a:srgbClr val="002856"/>
                </a:solidFill>
                <a:latin typeface="Montserrat" panose="00000500000000000000" pitchFamily="2" charset="-18"/>
              </a:rPr>
              <a:t>Odpowiedź na nadmiar biurokracji.</a:t>
            </a:r>
            <a:r>
              <a:rPr lang="pl-PL" sz="3200" dirty="0">
                <a:solidFill>
                  <a:srgbClr val="002856"/>
                </a:solidFill>
                <a:latin typeface="Montserrat" panose="00000500000000000000" pitchFamily="2" charset="-18"/>
              </a:rPr>
              <a:t> "Nadmiar prawa przeliczony na pieniądze", "Pomysły na deregulację demaskują biurokrację w urzędach”.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3200" b="1" dirty="0">
                <a:solidFill>
                  <a:srgbClr val="002856"/>
                </a:solidFill>
                <a:latin typeface="Montserrat" panose="00000500000000000000" pitchFamily="2" charset="-18"/>
              </a:rPr>
              <a:t>Nowy rozdział polskiej gospodarki, oddech dla biznesu.</a:t>
            </a:r>
          </a:p>
          <a:p>
            <a:pPr>
              <a:spcAft>
                <a:spcPts val="3000"/>
              </a:spcAft>
              <a:buFont typeface="+mj-lt"/>
              <a:buAutoNum type="arabicPeriod"/>
            </a:pPr>
            <a:endParaRPr lang="pl-PL" sz="2800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>
              <a:spcAft>
                <a:spcPts val="3000"/>
              </a:spcAft>
              <a:buFont typeface="+mj-lt"/>
              <a:buAutoNum type="arabicPeriod"/>
            </a:pPr>
            <a:endParaRPr lang="pl-PL" sz="2800" dirty="0">
              <a:solidFill>
                <a:srgbClr val="000000"/>
              </a:solidFill>
              <a:latin typeface="Montserrat" panose="00000500000000000000" pitchFamily="2" charset="-18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F5B6E15-1133-608B-6BCD-2254C696A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837" y="349739"/>
            <a:ext cx="2390775" cy="714375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2F65B59-2F7A-9C51-4E61-6FC69712E0F6}"/>
              </a:ext>
            </a:extLst>
          </p:cNvPr>
          <p:cNvSpPr txBox="1"/>
          <p:nvPr/>
        </p:nvSpPr>
        <p:spPr>
          <a:xfrm>
            <a:off x="13212146" y="2288157"/>
            <a:ext cx="9717125" cy="9371766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>
              <a:spcAft>
                <a:spcPts val="3000"/>
              </a:spcAft>
              <a:buFont typeface="+mj-lt"/>
              <a:buAutoNum type="arabicPeriod"/>
            </a:pPr>
            <a:endParaRPr lang="pl-PL" sz="2800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pPr>
              <a:spcAft>
                <a:spcPts val="3000"/>
              </a:spcAft>
              <a:buNone/>
            </a:pPr>
            <a:r>
              <a:rPr lang="pl-PL" sz="3200" b="1" dirty="0">
                <a:solidFill>
                  <a:srgbClr val="FF0000"/>
                </a:solidFill>
                <a:latin typeface="Montserrat" panose="00000500000000000000" pitchFamily="2" charset="-18"/>
              </a:rPr>
              <a:t>Krytycznie: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3200" b="1" dirty="0">
                <a:solidFill>
                  <a:srgbClr val="002856"/>
                </a:solidFill>
                <a:latin typeface="Montserrat" panose="00000500000000000000" pitchFamily="2" charset="-18"/>
              </a:rPr>
              <a:t>Fasadowa inicjatywa polityczna.</a:t>
            </a:r>
            <a:r>
              <a:rPr lang="pl-PL" sz="3200" dirty="0">
                <a:solidFill>
                  <a:srgbClr val="002856"/>
                </a:solidFill>
                <a:latin typeface="Montserrat" panose="00000500000000000000" pitchFamily="2" charset="-18"/>
              </a:rPr>
              <a:t> "Deregulacja czy PR? Przedsiębiorcy rozliczą Tuska", "Deregulacja to nowa ciepła woda w kranie. Szybkich efektów nie będzie”.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3200" b="1" dirty="0">
                <a:solidFill>
                  <a:srgbClr val="002856"/>
                </a:solidFill>
                <a:latin typeface="Montserrat" panose="00000500000000000000" pitchFamily="2" charset="-18"/>
              </a:rPr>
              <a:t>Zagrożenie dla pracowników i słabszych grup.</a:t>
            </a:r>
            <a:r>
              <a:rPr lang="pl-PL" sz="3200" dirty="0">
                <a:solidFill>
                  <a:srgbClr val="002856"/>
                </a:solidFill>
                <a:latin typeface="Montserrat" panose="00000500000000000000" pitchFamily="2" charset="-18"/>
              </a:rPr>
              <a:t> "Deregulacja kontroli firm niebezpieczna dla pracowników", "</a:t>
            </a:r>
            <a:r>
              <a:rPr lang="pl-PL" sz="3200" dirty="0" err="1">
                <a:solidFill>
                  <a:srgbClr val="002856"/>
                </a:solidFill>
                <a:latin typeface="Montserrat" panose="00000500000000000000" pitchFamily="2" charset="-18"/>
              </a:rPr>
              <a:t>Deregulacyjny</a:t>
            </a:r>
            <a:r>
              <a:rPr lang="pl-PL" sz="3200" dirty="0">
                <a:solidFill>
                  <a:srgbClr val="002856"/>
                </a:solidFill>
                <a:latin typeface="Montserrat" panose="00000500000000000000" pitchFamily="2" charset="-18"/>
              </a:rPr>
              <a:t> młot na pracowników. Tyle wyjdzie z obietnic Tuska”.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3200" b="1" dirty="0">
                <a:solidFill>
                  <a:srgbClr val="002856"/>
                </a:solidFill>
                <a:latin typeface="Montserrat" panose="00000500000000000000" pitchFamily="2" charset="-18"/>
              </a:rPr>
              <a:t>Powtórka nieudanych inicjatyw.</a:t>
            </a:r>
            <a:r>
              <a:rPr lang="pl-PL" sz="3200" dirty="0">
                <a:solidFill>
                  <a:srgbClr val="002856"/>
                </a:solidFill>
                <a:latin typeface="Montserrat" panose="00000500000000000000" pitchFamily="2" charset="-18"/>
              </a:rPr>
              <a:t> "Ale to już było i wiemy, jak się skończyło...".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3200" b="1" dirty="0">
                <a:solidFill>
                  <a:srgbClr val="002856"/>
                </a:solidFill>
                <a:latin typeface="Montserrat" panose="00000500000000000000" pitchFamily="2" charset="-18"/>
              </a:rPr>
              <a:t>Pusty PR, teatrzyk Tuska, raj dla prezesów, demontaż państwa, komisja </a:t>
            </a:r>
            <a:r>
              <a:rPr lang="pl-PL" sz="3200" b="1" dirty="0" err="1">
                <a:solidFill>
                  <a:srgbClr val="002856"/>
                </a:solidFill>
                <a:latin typeface="Montserrat" panose="00000500000000000000" pitchFamily="2" charset="-18"/>
              </a:rPr>
              <a:t>Palikota</a:t>
            </a:r>
            <a:r>
              <a:rPr lang="pl-PL" sz="3200" b="1" dirty="0">
                <a:solidFill>
                  <a:srgbClr val="002856"/>
                </a:solidFill>
                <a:latin typeface="Montserrat" panose="00000500000000000000" pitchFamily="2" charset="-18"/>
              </a:rPr>
              <a:t> 2.0.</a:t>
            </a:r>
          </a:p>
        </p:txBody>
      </p:sp>
    </p:spTree>
    <p:extLst>
      <p:ext uri="{BB962C8B-B14F-4D97-AF65-F5344CB8AC3E}">
        <p14:creationId xmlns:p14="http://schemas.microsoft.com/office/powerpoint/2010/main" val="70672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AE7B7-1050-2F9D-3784-75E04C0A7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50798-7311-A2DC-EAFC-DD1D2142F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727" y="1029134"/>
            <a:ext cx="21635261" cy="769441"/>
          </a:xfrm>
        </p:spPr>
        <p:txBody>
          <a:bodyPr/>
          <a:lstStyle/>
          <a:p>
            <a:r>
              <a:rPr lang="pl-PL" dirty="0">
                <a:solidFill>
                  <a:srgbClr val="002856"/>
                </a:solidFill>
              </a:rPr>
              <a:t>Najważniejsze publikacje – przykłady</a:t>
            </a:r>
            <a:endParaRPr lang="ru-RU" dirty="0">
              <a:solidFill>
                <a:srgbClr val="00285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282637-B1A0-CD5D-3620-6475FE2F3644}"/>
              </a:ext>
            </a:extLst>
          </p:cNvPr>
          <p:cNvSpPr/>
          <p:nvPr/>
        </p:nvSpPr>
        <p:spPr>
          <a:xfrm>
            <a:off x="0" y="706927"/>
            <a:ext cx="422181" cy="1413854"/>
          </a:xfrm>
          <a:prstGeom prst="rect">
            <a:avLst/>
          </a:prstGeom>
          <a:solidFill>
            <a:srgbClr val="EE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958360-7008-126A-F910-8C21F06997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EE8008"/>
          </a:solidFill>
        </p:spPr>
        <p:txBody>
          <a:bodyPr/>
          <a:lstStyle/>
          <a:p>
            <a:r>
              <a:rPr lang="pl-PL" dirty="0"/>
              <a:t>11</a:t>
            </a:r>
            <a:endParaRPr lang="ru-RU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7E9DC63-FEAE-5A50-9830-C29A204DB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9" y="2348032"/>
            <a:ext cx="10253377" cy="934866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137870E-612E-F9BF-6DBD-BA3FFEAF4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190" y="2348032"/>
            <a:ext cx="12243664" cy="934866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652C95E-17DD-3506-4655-B79C426E7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837" y="349739"/>
            <a:ext cx="23907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9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B20D7-595F-D6AA-DB50-748A011DF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21C41-4F14-5C40-ED1C-56F04F1DC8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727" y="1029134"/>
            <a:ext cx="21635261" cy="769441"/>
          </a:xfrm>
        </p:spPr>
        <p:txBody>
          <a:bodyPr/>
          <a:lstStyle/>
          <a:p>
            <a:r>
              <a:rPr lang="pl-PL" dirty="0">
                <a:solidFill>
                  <a:srgbClr val="002856"/>
                </a:solidFill>
              </a:rPr>
              <a:t>Najważniejsze publikacje – przykłady</a:t>
            </a:r>
            <a:endParaRPr lang="ru-RU" dirty="0">
              <a:solidFill>
                <a:srgbClr val="00285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CAB28E-7155-9658-BE45-8ECB15D00073}"/>
              </a:ext>
            </a:extLst>
          </p:cNvPr>
          <p:cNvSpPr/>
          <p:nvPr/>
        </p:nvSpPr>
        <p:spPr>
          <a:xfrm>
            <a:off x="0" y="706927"/>
            <a:ext cx="422181" cy="1413854"/>
          </a:xfrm>
          <a:prstGeom prst="rect">
            <a:avLst/>
          </a:prstGeom>
          <a:solidFill>
            <a:srgbClr val="EE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031228-128E-72F6-70EF-3E83235FD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EE8008"/>
          </a:solidFill>
        </p:spPr>
        <p:txBody>
          <a:bodyPr/>
          <a:lstStyle/>
          <a:p>
            <a:r>
              <a:rPr lang="pl-PL" dirty="0"/>
              <a:t>10</a:t>
            </a:r>
            <a:endParaRPr lang="ru-RU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975BD78-6D75-F662-3DB6-A507537B8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251" y="2435227"/>
            <a:ext cx="9546433" cy="909453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31CD109-155E-916B-A304-000931D2A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837" y="349739"/>
            <a:ext cx="2390775" cy="71437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8B526C0-6D97-8F0A-7785-3F7A18473017}"/>
              </a:ext>
            </a:extLst>
          </p:cNvPr>
          <p:cNvSpPr txBox="1"/>
          <p:nvPr/>
        </p:nvSpPr>
        <p:spPr>
          <a:xfrm>
            <a:off x="6097555" y="6042463"/>
            <a:ext cx="12195110" cy="69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Zasięg/ Siła medium.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11172C1-DAC0-1FA2-80D7-7887E294065A}"/>
              </a:ext>
            </a:extLst>
          </p:cNvPr>
          <p:cNvSpPr txBox="1"/>
          <p:nvPr/>
        </p:nvSpPr>
        <p:spPr>
          <a:xfrm>
            <a:off x="6097555" y="6042463"/>
            <a:ext cx="12195110" cy="69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Zasięg/ Siła medium.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6515A94-E6C9-A04D-8D06-B7093C5EF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16" y="2295082"/>
            <a:ext cx="11895012" cy="102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4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3159E-DD80-241D-C751-AC275B1EB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5F705-35A3-06E2-5253-8B3A0E6657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727" y="1029134"/>
            <a:ext cx="21635261" cy="769441"/>
          </a:xfrm>
        </p:spPr>
        <p:txBody>
          <a:bodyPr/>
          <a:lstStyle/>
          <a:p>
            <a:r>
              <a:rPr lang="pl-PL" dirty="0">
                <a:solidFill>
                  <a:srgbClr val="EE8008"/>
                </a:solidFill>
              </a:rPr>
              <a:t>Deregulacja</a:t>
            </a:r>
            <a:r>
              <a:rPr lang="pl-PL" dirty="0">
                <a:solidFill>
                  <a:srgbClr val="002856"/>
                </a:solidFill>
              </a:rPr>
              <a:t> – nagłówki mediów kojarzonych z prawicą</a:t>
            </a:r>
            <a:endParaRPr lang="ru-RU" dirty="0">
              <a:solidFill>
                <a:srgbClr val="00285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B80601-E67B-A98A-00AF-1CA6853D4155}"/>
              </a:ext>
            </a:extLst>
          </p:cNvPr>
          <p:cNvSpPr/>
          <p:nvPr/>
        </p:nvSpPr>
        <p:spPr>
          <a:xfrm>
            <a:off x="0" y="706927"/>
            <a:ext cx="422181" cy="1413854"/>
          </a:xfrm>
          <a:prstGeom prst="rect">
            <a:avLst/>
          </a:prstGeom>
          <a:solidFill>
            <a:srgbClr val="EE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F5AB5C-2BF7-18EB-0AAF-23CC869FA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EE8008"/>
          </a:solidFill>
        </p:spPr>
        <p:txBody>
          <a:bodyPr/>
          <a:lstStyle/>
          <a:p>
            <a:r>
              <a:rPr lang="pl-PL" dirty="0"/>
              <a:t>12</a:t>
            </a:r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A094770-D526-CDCE-A6C8-9700BFE3FD85}"/>
              </a:ext>
            </a:extLst>
          </p:cNvPr>
          <p:cNvSpPr txBox="1">
            <a:spLocks/>
          </p:cNvSpPr>
          <p:nvPr/>
        </p:nvSpPr>
        <p:spPr>
          <a:xfrm>
            <a:off x="3304310" y="2899489"/>
            <a:ext cx="18267219" cy="9971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0"/>
              </a:spcBef>
              <a:buFont typeface="Arial" panose="020B0604020202020204" pitchFamily="34" charset="0"/>
              <a:buNone/>
              <a:defRPr sz="560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3600" dirty="0">
                <a:solidFill>
                  <a:srgbClr val="002856"/>
                </a:solidFill>
              </a:rPr>
              <a:t>Władza mami nas świecidełkami, a problemy narastają</a:t>
            </a:r>
          </a:p>
          <a:p>
            <a:pPr>
              <a:lnSpc>
                <a:spcPct val="100000"/>
              </a:lnSpc>
            </a:pPr>
            <a:endParaRPr lang="pl-PL" sz="36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3600" dirty="0">
                <a:solidFill>
                  <a:srgbClr val="EE8008"/>
                </a:solidFill>
              </a:rPr>
              <a:t>Ekonomista o programie gospodarczym Tuska: Magia miliardów nie zadziała, kiedy konkretów brak</a:t>
            </a:r>
          </a:p>
          <a:p>
            <a:pPr>
              <a:lnSpc>
                <a:spcPct val="100000"/>
              </a:lnSpc>
            </a:pPr>
            <a:endParaRPr lang="pl-PL" sz="3600" dirty="0">
              <a:solidFill>
                <a:srgbClr val="676D6F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3600" dirty="0">
                <a:solidFill>
                  <a:srgbClr val="002856"/>
                </a:solidFill>
              </a:rPr>
              <a:t>Wiemy, kim są eksperci od deregulacji. Inicjatywa wcale nie jest taka "apolityczna" jak zapowiadano</a:t>
            </a:r>
          </a:p>
          <a:p>
            <a:pPr>
              <a:lnSpc>
                <a:spcPct val="100000"/>
              </a:lnSpc>
            </a:pPr>
            <a:endParaRPr lang="pl-PL" sz="36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3600" dirty="0">
                <a:solidFill>
                  <a:srgbClr val="EE8008"/>
                </a:solidFill>
              </a:rPr>
              <a:t>Wyszło szydło z worka! Rafał Brzoska domaga się ograniczenia programu 800+. "Wsparcie państwa powinno być wyłączane”</a:t>
            </a:r>
          </a:p>
          <a:p>
            <a:pPr>
              <a:lnSpc>
                <a:spcPct val="100000"/>
              </a:lnSpc>
            </a:pPr>
            <a:endParaRPr lang="pl-PL" sz="3600" dirty="0">
              <a:solidFill>
                <a:srgbClr val="EE8008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3600" dirty="0">
                <a:solidFill>
                  <a:srgbClr val="002856"/>
                </a:solidFill>
              </a:rPr>
              <a:t>Donald Tusk reaktywował komisję "Przyjazne Państwo". Nie uwierzycie, kto będzie nowym </a:t>
            </a:r>
            <a:r>
              <a:rPr lang="pl-PL" sz="3600" dirty="0" err="1">
                <a:solidFill>
                  <a:srgbClr val="002856"/>
                </a:solidFill>
              </a:rPr>
              <a:t>Palikotem</a:t>
            </a:r>
            <a:endParaRPr lang="pl-PL" sz="3600" dirty="0">
              <a:solidFill>
                <a:srgbClr val="002856"/>
              </a:solidFill>
            </a:endParaRPr>
          </a:p>
          <a:p>
            <a:pPr>
              <a:lnSpc>
                <a:spcPct val="100000"/>
              </a:lnSpc>
            </a:pPr>
            <a:endParaRPr lang="pl-PL" sz="36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3600" dirty="0">
                <a:solidFill>
                  <a:srgbClr val="EE8008"/>
                </a:solidFill>
              </a:rPr>
              <a:t>Deregulacja czy ukryta prywatyzacja? Poczta Polska zagrożona!</a:t>
            </a:r>
          </a:p>
          <a:p>
            <a:pPr>
              <a:lnSpc>
                <a:spcPct val="100000"/>
              </a:lnSpc>
            </a:pPr>
            <a:endParaRPr lang="pl-PL" sz="36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3600" dirty="0">
                <a:solidFill>
                  <a:srgbClr val="002856"/>
                </a:solidFill>
              </a:rPr>
              <a:t>Urzędnicy Tuska biorą kasę za deregulację, ale robić ma to Brzoska?! Absurd!</a:t>
            </a:r>
          </a:p>
          <a:p>
            <a:pPr>
              <a:lnSpc>
                <a:spcPct val="100000"/>
              </a:lnSpc>
            </a:pPr>
            <a:endParaRPr lang="pl-PL" sz="3600" dirty="0">
              <a:solidFill>
                <a:srgbClr val="00000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581635-CD9E-EF4F-81F8-44AD0E371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837" y="349739"/>
            <a:ext cx="23907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5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666C6-6162-225B-42B9-5F56E484E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CE88311-8692-4AE1-C80D-709982C2B86C}"/>
              </a:ext>
            </a:extLst>
          </p:cNvPr>
          <p:cNvSpPr txBox="1">
            <a:spLocks/>
          </p:cNvSpPr>
          <p:nvPr/>
        </p:nvSpPr>
        <p:spPr>
          <a:xfrm>
            <a:off x="725976" y="2986544"/>
            <a:ext cx="13239407" cy="5355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0"/>
              </a:spcBef>
              <a:buFont typeface="Arial" panose="020B0604020202020204" pitchFamily="34" charset="0"/>
              <a:buNone/>
              <a:defRPr sz="560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1600" dirty="0">
                <a:solidFill>
                  <a:srgbClr val="EE8008"/>
                </a:solidFill>
              </a:rPr>
              <a:t>Rafał Brzoska</a:t>
            </a:r>
          </a:p>
          <a:p>
            <a:pPr>
              <a:lnSpc>
                <a:spcPct val="100000"/>
              </a:lnSpc>
            </a:pPr>
            <a:r>
              <a:rPr lang="pl-PL" sz="11600" dirty="0">
                <a:solidFill>
                  <a:srgbClr val="002856"/>
                </a:solidFill>
              </a:rPr>
              <a:t>w kontekście</a:t>
            </a:r>
          </a:p>
          <a:p>
            <a:pPr>
              <a:lnSpc>
                <a:spcPct val="100000"/>
              </a:lnSpc>
            </a:pPr>
            <a:r>
              <a:rPr lang="pl-PL" sz="11600" dirty="0">
                <a:solidFill>
                  <a:srgbClr val="002856"/>
                </a:solidFill>
              </a:rPr>
              <a:t>deregulacji</a:t>
            </a:r>
            <a:endParaRPr lang="ru-RU" sz="11600" dirty="0">
              <a:solidFill>
                <a:srgbClr val="002856"/>
              </a:solidFill>
            </a:endParaRPr>
          </a:p>
        </p:txBody>
      </p:sp>
      <p:pic>
        <p:nvPicPr>
          <p:cNvPr id="6146" name="Picture 2" descr="C:\Users\jrafal\Downloads\brzoka cc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710" y="1057909"/>
            <a:ext cx="11565890" cy="1156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100000" fill="hold" grpId="0" nodeType="clickEffect" nodePh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100000" fill="hold" grpId="0" nodeType="clickEffect" nodePh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56181-455D-B53E-5E51-63303742C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3E158-A744-71EE-AA8F-398AAF51CD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727" y="1029134"/>
            <a:ext cx="21635261" cy="769441"/>
          </a:xfrm>
        </p:spPr>
        <p:txBody>
          <a:bodyPr/>
          <a:lstStyle/>
          <a:p>
            <a:r>
              <a:rPr lang="pl-PL" dirty="0">
                <a:solidFill>
                  <a:srgbClr val="EE8008"/>
                </a:solidFill>
              </a:rPr>
              <a:t>Deregulacja</a:t>
            </a:r>
            <a:r>
              <a:rPr lang="pl-PL" dirty="0">
                <a:solidFill>
                  <a:srgbClr val="002856"/>
                </a:solidFill>
              </a:rPr>
              <a:t> vs </a:t>
            </a:r>
            <a:r>
              <a:rPr lang="pl-PL" dirty="0">
                <a:solidFill>
                  <a:srgbClr val="EE8008"/>
                </a:solidFill>
              </a:rPr>
              <a:t>Rafał Brzoska </a:t>
            </a:r>
            <a:r>
              <a:rPr lang="pl-PL" sz="4000" dirty="0">
                <a:solidFill>
                  <a:srgbClr val="002856"/>
                </a:solidFill>
              </a:rPr>
              <a:t>w kontekście deregulacji</a:t>
            </a:r>
            <a:endParaRPr lang="ru-RU" sz="4000" dirty="0">
              <a:solidFill>
                <a:srgbClr val="00285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2F02FF-1FBC-98D7-7E59-3C8E0D6D0161}"/>
              </a:ext>
            </a:extLst>
          </p:cNvPr>
          <p:cNvSpPr/>
          <p:nvPr/>
        </p:nvSpPr>
        <p:spPr>
          <a:xfrm>
            <a:off x="0" y="706927"/>
            <a:ext cx="422181" cy="1413854"/>
          </a:xfrm>
          <a:prstGeom prst="rect">
            <a:avLst/>
          </a:prstGeom>
          <a:solidFill>
            <a:srgbClr val="EE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3BC298-CB61-E533-91FD-4284D3EC31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EE8008"/>
          </a:solidFill>
        </p:spPr>
        <p:txBody>
          <a:bodyPr/>
          <a:lstStyle/>
          <a:p>
            <a:r>
              <a:rPr lang="pl-PL" dirty="0"/>
              <a:t>14</a:t>
            </a:r>
            <a:endParaRPr lang="ru-RU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48C1AB7-0931-40F0-60FE-56F800C003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577560"/>
              </p:ext>
            </p:extLst>
          </p:nvPr>
        </p:nvGraphicFramePr>
        <p:xfrm>
          <a:off x="2680854" y="2477969"/>
          <a:ext cx="19389437" cy="943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290B6D7A-74FF-A0B9-8A10-5DBFE369F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837" y="349739"/>
            <a:ext cx="23907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96F8A-6352-50BE-25E6-36DD2CC04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C0656-E911-F7C1-832C-25C68C4890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728" y="1029133"/>
            <a:ext cx="19041690" cy="769441"/>
          </a:xfrm>
        </p:spPr>
        <p:txBody>
          <a:bodyPr/>
          <a:lstStyle/>
          <a:p>
            <a:r>
              <a:rPr lang="pl-PL" dirty="0">
                <a:solidFill>
                  <a:srgbClr val="002856"/>
                </a:solidFill>
              </a:rPr>
              <a:t>Jak przedstawiano </a:t>
            </a:r>
            <a:r>
              <a:rPr lang="pl-PL" dirty="0">
                <a:solidFill>
                  <a:srgbClr val="EE8008"/>
                </a:solidFill>
              </a:rPr>
              <a:t>Rafała Brzoskę</a:t>
            </a:r>
            <a:r>
              <a:rPr lang="pl-PL" dirty="0">
                <a:solidFill>
                  <a:srgbClr val="002856"/>
                </a:solidFill>
              </a:rPr>
              <a:t>?</a:t>
            </a:r>
            <a:endParaRPr lang="ru-RU" dirty="0">
              <a:solidFill>
                <a:srgbClr val="00285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5E42A1-386E-F6AC-659B-96ED73D2D512}"/>
              </a:ext>
            </a:extLst>
          </p:cNvPr>
          <p:cNvSpPr/>
          <p:nvPr/>
        </p:nvSpPr>
        <p:spPr>
          <a:xfrm>
            <a:off x="0" y="706927"/>
            <a:ext cx="422181" cy="1413854"/>
          </a:xfrm>
          <a:prstGeom prst="rect">
            <a:avLst/>
          </a:prstGeom>
          <a:solidFill>
            <a:srgbClr val="EE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2499F0-E21E-F595-D4B1-5E6DDCE51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EE8008"/>
          </a:solidFill>
        </p:spPr>
        <p:txBody>
          <a:bodyPr/>
          <a:lstStyle/>
          <a:p>
            <a:r>
              <a:rPr lang="pl-PL" dirty="0"/>
              <a:t>15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C34CD-81C3-524B-AB8B-1EF89649FE0B}"/>
              </a:ext>
            </a:extLst>
          </p:cNvPr>
          <p:cNvSpPr txBox="1"/>
          <p:nvPr/>
        </p:nvSpPr>
        <p:spPr>
          <a:xfrm>
            <a:off x="12985328" y="3003113"/>
            <a:ext cx="9194896" cy="9802653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>
              <a:spcAft>
                <a:spcPts val="3000"/>
              </a:spcAft>
              <a:buNone/>
            </a:pPr>
            <a:r>
              <a:rPr lang="pl-PL" sz="2800" b="1" dirty="0">
                <a:solidFill>
                  <a:srgbClr val="FF0000"/>
                </a:solidFill>
                <a:latin typeface="Montserrat" panose="00000500000000000000" pitchFamily="2" charset="-18"/>
              </a:rPr>
              <a:t>Krytycznie: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2856"/>
                </a:solidFill>
                <a:latin typeface="Montserrat" panose="00000500000000000000" pitchFamily="2" charset="-18"/>
              </a:rPr>
              <a:t>Przedstawiciel interesów dużego biznesu, nie MŚP. </a:t>
            </a:r>
            <a:r>
              <a:rPr lang="pl-PL" sz="2800" dirty="0">
                <a:solidFill>
                  <a:srgbClr val="002856"/>
                </a:solidFill>
                <a:latin typeface="Montserrat" panose="00000500000000000000" pitchFamily="2" charset="-18"/>
              </a:rPr>
              <a:t>"Postulaty zespołu Brzoski nie uderzają w główne źródła problemów biznesu”.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2856"/>
                </a:solidFill>
                <a:latin typeface="Montserrat" panose="00000500000000000000" pitchFamily="2" charset="-18"/>
              </a:rPr>
              <a:t>Osoba o kontrowersyjnych poglądach społecznych.</a:t>
            </a:r>
            <a:r>
              <a:rPr lang="pl-PL" sz="2800" dirty="0">
                <a:solidFill>
                  <a:srgbClr val="002856"/>
                </a:solidFill>
                <a:latin typeface="Montserrat" panose="00000500000000000000" pitchFamily="2" charset="-18"/>
              </a:rPr>
              <a:t> "Brzoska za ograniczeniem 800 plus. 'Wsparcie państwa powinno być wyłączane.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2856"/>
                </a:solidFill>
                <a:latin typeface="Montserrat" panose="00000500000000000000" pitchFamily="2" charset="-18"/>
              </a:rPr>
              <a:t>Polityczny gracz, nie bezstronny ekspert.</a:t>
            </a:r>
            <a:r>
              <a:rPr lang="pl-PL" sz="2800" dirty="0">
                <a:solidFill>
                  <a:srgbClr val="002856"/>
                </a:solidFill>
                <a:latin typeface="Montserrat" panose="00000500000000000000" pitchFamily="2" charset="-18"/>
              </a:rPr>
              <a:t> "Konflikt interesów Rafała Brzoski", "Kim pan jest, panie Brzoska?”.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2856"/>
                </a:solidFill>
                <a:latin typeface="Montserrat" panose="00000500000000000000" pitchFamily="2" charset="-18"/>
              </a:rPr>
              <a:t>Brak demokratycznej legitymacji. </a:t>
            </a:r>
            <a:r>
              <a:rPr lang="pl-PL" sz="2800" dirty="0">
                <a:solidFill>
                  <a:srgbClr val="002856"/>
                </a:solidFill>
                <a:latin typeface="Montserrat" panose="00000500000000000000" pitchFamily="2" charset="-18"/>
              </a:rPr>
              <a:t>Lewica krytykuje biznesmena wskazując, że nikt nie głosował na miliardera, aby ten wprowadzał zmiany w państwie. Nazywany ironicznie ministrem deregulacji.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2856"/>
                </a:solidFill>
                <a:latin typeface="Montserrat" panose="00000500000000000000" pitchFamily="2" charset="-18"/>
              </a:rPr>
              <a:t>Przedstawiciel bogatych, lis zarządzający kurnikiem.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F194A75-DA0B-39C8-3E98-6D8A2D3E5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837" y="349739"/>
            <a:ext cx="2390775" cy="71437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CAB0AE6C-C203-0B76-6493-8840774248F8}"/>
              </a:ext>
            </a:extLst>
          </p:cNvPr>
          <p:cNvSpPr txBox="1"/>
          <p:nvPr/>
        </p:nvSpPr>
        <p:spPr>
          <a:xfrm>
            <a:off x="2369975" y="3003113"/>
            <a:ext cx="8322906" cy="8125271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>
              <a:spcAft>
                <a:spcPts val="3000"/>
              </a:spcAft>
              <a:buNone/>
            </a:pPr>
            <a:r>
              <a:rPr lang="pl-PL" sz="2800" b="1" dirty="0">
                <a:solidFill>
                  <a:srgbClr val="00B050"/>
                </a:solidFill>
                <a:latin typeface="Montserrat" panose="00000500000000000000" pitchFamily="2" charset="-18"/>
              </a:rPr>
              <a:t>Korzystnie: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2856"/>
                </a:solidFill>
                <a:latin typeface="Montserrat" panose="00000500000000000000" pitchFamily="2" charset="-18"/>
              </a:rPr>
              <a:t>Innowator i wizjoner gospodarczy.</a:t>
            </a:r>
            <a:r>
              <a:rPr lang="pl-PL" sz="2800" dirty="0">
                <a:solidFill>
                  <a:srgbClr val="002856"/>
                </a:solidFill>
                <a:latin typeface="Montserrat" panose="00000500000000000000" pitchFamily="2" charset="-18"/>
              </a:rPr>
              <a:t> "Rafał Brzoska liderem polskiej deregulacji", "Rafał Brzoska został okrzyknięty 'polskim </a:t>
            </a:r>
            <a:r>
              <a:rPr lang="pl-PL" sz="2800" dirty="0" err="1">
                <a:solidFill>
                  <a:srgbClr val="002856"/>
                </a:solidFill>
                <a:latin typeface="Montserrat" panose="00000500000000000000" pitchFamily="2" charset="-18"/>
              </a:rPr>
              <a:t>Elonem</a:t>
            </a:r>
            <a:r>
              <a:rPr lang="pl-PL" sz="2800" dirty="0">
                <a:solidFill>
                  <a:srgbClr val="002856"/>
                </a:solidFill>
                <a:latin typeface="Montserrat" panose="00000500000000000000" pitchFamily="2" charset="-18"/>
              </a:rPr>
              <a:t> </a:t>
            </a:r>
            <a:r>
              <a:rPr lang="pl-PL" sz="2800" dirty="0" err="1">
                <a:solidFill>
                  <a:srgbClr val="002856"/>
                </a:solidFill>
                <a:latin typeface="Montserrat" panose="00000500000000000000" pitchFamily="2" charset="-18"/>
              </a:rPr>
              <a:t>Muskiem</a:t>
            </a:r>
            <a:r>
              <a:rPr lang="pl-PL" sz="2800" dirty="0">
                <a:solidFill>
                  <a:srgbClr val="002856"/>
                </a:solidFill>
                <a:latin typeface="Montserrat" panose="00000500000000000000" pitchFamily="2" charset="-18"/>
              </a:rPr>
              <a:t>”.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2856"/>
                </a:solidFill>
                <a:latin typeface="Montserrat" panose="00000500000000000000" pitchFamily="2" charset="-18"/>
              </a:rPr>
              <a:t>Pragmatyczny biznesmen rozumiejący problemy przedsiębiorców.</a:t>
            </a:r>
            <a:r>
              <a:rPr lang="pl-PL" sz="2800" dirty="0">
                <a:solidFill>
                  <a:srgbClr val="002856"/>
                </a:solidFill>
                <a:latin typeface="Montserrat" panose="00000500000000000000" pitchFamily="2" charset="-18"/>
              </a:rPr>
              <a:t> "Brzoska o deregulacji: 'Powstał ruch społeczny, zgłosiło się ponad 500 osób'", "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2856"/>
                </a:solidFill>
                <a:latin typeface="Montserrat" panose="00000500000000000000" pitchFamily="2" charset="-18"/>
              </a:rPr>
              <a:t>Ekspert w dziedzinie gospodarki.</a:t>
            </a:r>
            <a:r>
              <a:rPr lang="pl-PL" sz="2800" dirty="0">
                <a:solidFill>
                  <a:srgbClr val="002856"/>
                </a:solidFill>
                <a:latin typeface="Montserrat" panose="00000500000000000000" pitchFamily="2" charset="-18"/>
              </a:rPr>
              <a:t> Brzoska: Europa jest w najgorszej kondycji od 30 lat”, "Brzoska apeluje do polityków. 'Musimy nadać ton zmianom w Brukseli’”.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2856"/>
                </a:solidFill>
                <a:latin typeface="Montserrat" panose="00000500000000000000" pitchFamily="2" charset="-18"/>
              </a:rPr>
              <a:t>Ikona polskiego biznesu, król paczkomatów, złote dziecko.</a:t>
            </a:r>
          </a:p>
        </p:txBody>
      </p:sp>
    </p:spTree>
    <p:extLst>
      <p:ext uri="{BB962C8B-B14F-4D97-AF65-F5344CB8AC3E}">
        <p14:creationId xmlns:p14="http://schemas.microsoft.com/office/powerpoint/2010/main" val="259696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264BD-B026-F25B-7893-8DFD7C6D5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27E3F247-749C-5966-AE21-76598CA5D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610" y="2292480"/>
            <a:ext cx="3950208" cy="1121054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28BA8-BC71-20BE-4A0F-630C1969A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727" y="1029134"/>
            <a:ext cx="21635261" cy="769441"/>
          </a:xfrm>
        </p:spPr>
        <p:txBody>
          <a:bodyPr/>
          <a:lstStyle/>
          <a:p>
            <a:r>
              <a:rPr lang="pl-PL" dirty="0">
                <a:solidFill>
                  <a:srgbClr val="002856"/>
                </a:solidFill>
              </a:rPr>
              <a:t>Najważniejsze publikacje – przykłady</a:t>
            </a:r>
            <a:endParaRPr lang="ru-RU" dirty="0">
              <a:solidFill>
                <a:srgbClr val="00285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8CD4C6-2204-2700-83A0-D6141A79F337}"/>
              </a:ext>
            </a:extLst>
          </p:cNvPr>
          <p:cNvSpPr/>
          <p:nvPr/>
        </p:nvSpPr>
        <p:spPr>
          <a:xfrm>
            <a:off x="0" y="706927"/>
            <a:ext cx="422181" cy="1413854"/>
          </a:xfrm>
          <a:prstGeom prst="rect">
            <a:avLst/>
          </a:prstGeom>
          <a:solidFill>
            <a:srgbClr val="EE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AA08C-2D4F-B4DC-775F-8DA5987175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EE8008"/>
          </a:solidFill>
        </p:spPr>
        <p:txBody>
          <a:bodyPr/>
          <a:lstStyle/>
          <a:p>
            <a:r>
              <a:rPr lang="pl-PL" dirty="0"/>
              <a:t>16</a:t>
            </a:r>
            <a:endParaRPr lang="ru-RU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F471B91-7FF5-40B1-FCDD-537ACF788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46" y="2394656"/>
            <a:ext cx="6131212" cy="1059560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47CF11E-71DF-C1CD-A993-49CD2B95D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/>
          <a:stretch/>
        </p:blipFill>
        <p:spPr>
          <a:xfrm>
            <a:off x="10255656" y="2311530"/>
            <a:ext cx="9004554" cy="1110081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5B30740-AA31-2F3F-4B3F-C133F2133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837" y="349739"/>
            <a:ext cx="23907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20490-A402-AEB5-DCC3-404CE2549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DD44D-DBA9-C7F6-7B91-F4E53EC10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727" y="1029134"/>
            <a:ext cx="21635261" cy="769441"/>
          </a:xfrm>
        </p:spPr>
        <p:txBody>
          <a:bodyPr/>
          <a:lstStyle/>
          <a:p>
            <a:r>
              <a:rPr lang="pl-PL" dirty="0">
                <a:solidFill>
                  <a:srgbClr val="002856"/>
                </a:solidFill>
              </a:rPr>
              <a:t>Najważniejsze publikacje – przykłady</a:t>
            </a:r>
            <a:endParaRPr lang="ru-RU" dirty="0">
              <a:solidFill>
                <a:srgbClr val="00285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FE51DF-2AE0-33D6-1C3A-1DF2B8933F26}"/>
              </a:ext>
            </a:extLst>
          </p:cNvPr>
          <p:cNvSpPr/>
          <p:nvPr/>
        </p:nvSpPr>
        <p:spPr>
          <a:xfrm>
            <a:off x="0" y="706927"/>
            <a:ext cx="422181" cy="1413854"/>
          </a:xfrm>
          <a:prstGeom prst="rect">
            <a:avLst/>
          </a:prstGeom>
          <a:solidFill>
            <a:srgbClr val="EE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160B8-CAC6-1179-038D-55F24C8729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EE8008"/>
          </a:solidFill>
        </p:spPr>
        <p:txBody>
          <a:bodyPr/>
          <a:lstStyle/>
          <a:p>
            <a:r>
              <a:rPr lang="pl-PL" dirty="0"/>
              <a:t>17</a:t>
            </a:r>
            <a:endParaRPr lang="ru-RU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E305AC2-1DF8-C00E-74B5-242E63141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339" y="2477970"/>
            <a:ext cx="10623368" cy="1015330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6AF50D1-753B-081A-F8DD-9A1B4C960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837" y="349739"/>
            <a:ext cx="2390775" cy="71437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0386123-C2E5-50AE-8F6A-412E51F63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8" y="2693457"/>
            <a:ext cx="10762320" cy="975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572C360-78AB-DF9C-2831-DD1761060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134" y="2791867"/>
            <a:ext cx="7549295" cy="381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pl-PL" sz="3200" b="1" dirty="0">
                <a:solidFill>
                  <a:srgbClr val="00285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Instytut Monitorowania Mediów S.A. </a:t>
            </a:r>
            <a:endParaRPr lang="pl-PL" sz="3200" dirty="0">
              <a:solidFill>
                <a:srgbClr val="0028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00000"/>
              </a:lnSpc>
            </a:pPr>
            <a:r>
              <a:rPr lang="pl-PL" sz="2800" dirty="0">
                <a:solidFill>
                  <a:srgbClr val="00285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ul. Przyokopowa 33, 01-208 Warszawa</a:t>
            </a:r>
          </a:p>
          <a:p>
            <a:pPr>
              <a:lnSpc>
                <a:spcPct val="200000"/>
              </a:lnSpc>
            </a:pPr>
            <a:r>
              <a:rPr lang="pl-PL" sz="2800" dirty="0">
                <a:solidFill>
                  <a:srgbClr val="00285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pl-PL" sz="2800" dirty="0">
                <a:solidFill>
                  <a:srgbClr val="00285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imm@imm.com.pl</a:t>
            </a:r>
            <a:endParaRPr lang="pl-PL" sz="2800" dirty="0">
              <a:solidFill>
                <a:srgbClr val="002856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00000"/>
              </a:lnSpc>
            </a:pPr>
            <a:r>
              <a:rPr lang="pl-PL" sz="2800" dirty="0">
                <a:solidFill>
                  <a:srgbClr val="00285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Tel: +48 22 378 37 50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B3A132C-1B90-194D-8911-71B4079FD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5" y="1114510"/>
            <a:ext cx="3737152" cy="1116679"/>
          </a:xfrm>
          <a:prstGeom prst="rect">
            <a:avLst/>
          </a:prstGeom>
        </p:spPr>
      </p:pic>
      <p:pic>
        <p:nvPicPr>
          <p:cNvPr id="5122" name="Picture 2" descr="C:\Users\jrafal\Downloads\qrko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5" y="7620455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1770794" y="11886769"/>
            <a:ext cx="2735044" cy="1042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pl-PL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imm.com.pl</a:t>
            </a:r>
            <a:endParaRPr lang="pl-PL" sz="3200" dirty="0">
              <a:solidFill>
                <a:srgbClr val="0028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22B6ADE2-3274-09ED-AF17-536F486BD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251" y="3111907"/>
            <a:ext cx="12059262" cy="93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6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25728" y="1029133"/>
            <a:ext cx="4354869" cy="769441"/>
          </a:xfrm>
        </p:spPr>
        <p:txBody>
          <a:bodyPr/>
          <a:lstStyle/>
          <a:p>
            <a:r>
              <a:rPr lang="pl-PL" dirty="0">
                <a:solidFill>
                  <a:srgbClr val="002856"/>
                </a:solidFill>
              </a:rPr>
              <a:t>Wstęp</a:t>
            </a:r>
            <a:endParaRPr lang="ru-RU" dirty="0">
              <a:solidFill>
                <a:srgbClr val="00285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744542" y="3380125"/>
            <a:ext cx="17753189" cy="69557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Badanie dotyczy obecności tematu</a:t>
            </a:r>
            <a:r>
              <a:rPr lang="pl-PL" b="1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deregulacji gospodarki </a:t>
            </a:r>
            <a:r>
              <a:rPr lang="pl-PL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mediach w okresie </a:t>
            </a:r>
            <a:r>
              <a:rPr lang="pl-PL" b="1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10 II do 10 III 2025 r. </a:t>
            </a:r>
          </a:p>
          <a:p>
            <a:pPr>
              <a:lnSpc>
                <a:spcPct val="100000"/>
              </a:lnSpc>
            </a:pPr>
            <a:endParaRPr lang="pl-PL" b="1" dirty="0">
              <a:solidFill>
                <a:srgbClr val="0028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pl-PL" dirty="0">
              <a:solidFill>
                <a:srgbClr val="0028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l-PL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Analizie poddano materiał pochodzący z ponad </a:t>
            </a:r>
            <a:r>
              <a:rPr lang="pl-PL" b="1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1100 tytułów prasowych, 5 mln portali internetowych, 200 stacji radiowych i telewizyjnych i mediów społecznościowych</a:t>
            </a:r>
            <a:r>
              <a:rPr lang="pl-PL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pl-PL" dirty="0">
              <a:solidFill>
                <a:srgbClr val="0028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pl-PL" dirty="0">
              <a:solidFill>
                <a:srgbClr val="0028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Badanie IMM pozwala lepiej zrozumieć, jaki był wpływ przekazu medialnego na debatę publiczną oraz przewidzieć możliwe scenariusze rozwoju dyskusji wokół rządowych planów </a:t>
            </a:r>
            <a:r>
              <a:rPr lang="pl-PL" dirty="0" err="1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deregulacyjnych</a:t>
            </a:r>
            <a:r>
              <a:rPr lang="pl-PL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dirty="0">
              <a:solidFill>
                <a:srgbClr val="0028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06927"/>
            <a:ext cx="422181" cy="1413854"/>
          </a:xfrm>
          <a:prstGeom prst="rect">
            <a:avLst/>
          </a:prstGeom>
          <a:solidFill>
            <a:srgbClr val="EE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solidFill>
            <a:srgbClr val="EE8008"/>
          </a:solidFill>
        </p:spPr>
        <p:txBody>
          <a:bodyPr/>
          <a:lstStyle/>
          <a:p>
            <a:fld id="{698B760D-779F-4F1E-A919-A93EE728A21B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FAAD0F8-9265-246D-9902-DBBB1CC6F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837" y="349739"/>
            <a:ext cx="23907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4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7F49D-4FF2-6B62-92D3-E87D48478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8D16-4989-E4B1-5C84-5D8198FE1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727" y="1029134"/>
            <a:ext cx="21635261" cy="769441"/>
          </a:xfrm>
        </p:spPr>
        <p:txBody>
          <a:bodyPr/>
          <a:lstStyle/>
          <a:p>
            <a:r>
              <a:rPr lang="pl-PL" dirty="0">
                <a:solidFill>
                  <a:srgbClr val="EE8008"/>
                </a:solidFill>
              </a:rPr>
              <a:t>Deregulacja</a:t>
            </a:r>
            <a:r>
              <a:rPr lang="pl-PL" dirty="0">
                <a:solidFill>
                  <a:srgbClr val="002856"/>
                </a:solidFill>
              </a:rPr>
              <a:t> w mediach klasycznych</a:t>
            </a:r>
            <a:endParaRPr lang="ru-RU" dirty="0">
              <a:solidFill>
                <a:srgbClr val="00285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A744D5-AB61-5468-6C91-D20CA35CD8B9}"/>
              </a:ext>
            </a:extLst>
          </p:cNvPr>
          <p:cNvSpPr/>
          <p:nvPr/>
        </p:nvSpPr>
        <p:spPr>
          <a:xfrm>
            <a:off x="0" y="706927"/>
            <a:ext cx="422181" cy="1413854"/>
          </a:xfrm>
          <a:prstGeom prst="rect">
            <a:avLst/>
          </a:prstGeom>
          <a:solidFill>
            <a:srgbClr val="EE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44917F-67CB-9897-6ADB-737268A75E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EE8008"/>
          </a:solidFill>
        </p:spPr>
        <p:txBody>
          <a:bodyPr/>
          <a:lstStyle/>
          <a:p>
            <a:fld id="{698B760D-779F-4F1E-A919-A93EE728A21B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CEFCA3CB-AEEE-8CAB-09BE-B59239748F23}"/>
              </a:ext>
            </a:extLst>
          </p:cNvPr>
          <p:cNvGrpSpPr/>
          <p:nvPr/>
        </p:nvGrpSpPr>
        <p:grpSpPr>
          <a:xfrm>
            <a:off x="2880166" y="3660541"/>
            <a:ext cx="7859131" cy="1490921"/>
            <a:chOff x="2713899" y="3012148"/>
            <a:chExt cx="7859131" cy="1490921"/>
          </a:xfrm>
        </p:grpSpPr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E0533115-F86D-1EC4-3B9E-AFFB72C730B2}"/>
                </a:ext>
              </a:extLst>
            </p:cNvPr>
            <p:cNvSpPr txBox="1"/>
            <p:nvPr/>
          </p:nvSpPr>
          <p:spPr>
            <a:xfrm>
              <a:off x="2713899" y="3143508"/>
              <a:ext cx="269497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6600" b="1" spc="200" dirty="0">
                  <a:solidFill>
                    <a:srgbClr val="EE8008"/>
                  </a:solidFill>
                  <a:latin typeface="+mj-lt"/>
                  <a:ea typeface="Montserrat" charset="0"/>
                  <a:cs typeface="Calibri" panose="020F0502020204030204" pitchFamily="34" charset="0"/>
                </a:rPr>
                <a:t>13 152</a:t>
              </a:r>
              <a:endParaRPr lang="en-US" sz="6600" b="1" spc="200" dirty="0">
                <a:solidFill>
                  <a:srgbClr val="EE8008"/>
                </a:solidFill>
                <a:latin typeface="+mj-lt"/>
                <a:ea typeface="Montserrat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955F443A-41E3-0849-2515-135E93F71F38}"/>
                </a:ext>
              </a:extLst>
            </p:cNvPr>
            <p:cNvSpPr txBox="1"/>
            <p:nvPr/>
          </p:nvSpPr>
          <p:spPr>
            <a:xfrm>
              <a:off x="6394865" y="3012148"/>
              <a:ext cx="4178165" cy="1490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3200" b="1" spc="300" dirty="0">
                  <a:solidFill>
                    <a:srgbClr val="0028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LICZBA PUBLIKACJI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6B81E452-E9B9-0D3E-1988-AA0752B29F83}"/>
              </a:ext>
            </a:extLst>
          </p:cNvPr>
          <p:cNvGrpSpPr/>
          <p:nvPr/>
        </p:nvGrpSpPr>
        <p:grpSpPr>
          <a:xfrm>
            <a:off x="1950341" y="9886385"/>
            <a:ext cx="9456741" cy="1490921"/>
            <a:chOff x="1877708" y="9841313"/>
            <a:chExt cx="9456741" cy="1490921"/>
          </a:xfrm>
        </p:grpSpPr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7BABFF38-2DE6-4943-D4BC-2A44E7A98747}"/>
                </a:ext>
              </a:extLst>
            </p:cNvPr>
            <p:cNvSpPr txBox="1"/>
            <p:nvPr/>
          </p:nvSpPr>
          <p:spPr>
            <a:xfrm>
              <a:off x="1877708" y="9904360"/>
              <a:ext cx="476604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6600" b="1" spc="200" dirty="0">
                  <a:solidFill>
                    <a:srgbClr val="EE8008"/>
                  </a:solidFill>
                  <a:latin typeface="+mj-lt"/>
                  <a:ea typeface="Montserrat" charset="0"/>
                  <a:cs typeface="Calibri" panose="020F0502020204030204" pitchFamily="34" charset="0"/>
                </a:rPr>
                <a:t>146 mln zł</a:t>
              </a:r>
            </a:p>
          </p:txBody>
        </p:sp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F72FD8DE-9872-9051-B034-2E35B203F371}"/>
                </a:ext>
              </a:extLst>
            </p:cNvPr>
            <p:cNvSpPr txBox="1"/>
            <p:nvPr/>
          </p:nvSpPr>
          <p:spPr>
            <a:xfrm>
              <a:off x="5952751" y="9841313"/>
              <a:ext cx="5381698" cy="1490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3200" b="1" spc="300" dirty="0">
                  <a:solidFill>
                    <a:srgbClr val="0028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WARTOŚĆ REKLAMOWA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90D0ADD6-F7A6-CB15-B682-097B948D4915}"/>
              </a:ext>
            </a:extLst>
          </p:cNvPr>
          <p:cNvGrpSpPr/>
          <p:nvPr/>
        </p:nvGrpSpPr>
        <p:grpSpPr>
          <a:xfrm>
            <a:off x="2182200" y="6484722"/>
            <a:ext cx="8583855" cy="1490921"/>
            <a:chOff x="2078493" y="5958458"/>
            <a:chExt cx="8583855" cy="1490921"/>
          </a:xfrm>
        </p:grpSpPr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D67A6977-51E8-E351-9663-3A8A10F62797}"/>
                </a:ext>
              </a:extLst>
            </p:cNvPr>
            <p:cNvSpPr txBox="1"/>
            <p:nvPr/>
          </p:nvSpPr>
          <p:spPr>
            <a:xfrm>
              <a:off x="2078493" y="6149921"/>
              <a:ext cx="392767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6600" b="1" spc="200" dirty="0">
                  <a:solidFill>
                    <a:srgbClr val="EE8008"/>
                  </a:solidFill>
                  <a:latin typeface="+mj-lt"/>
                  <a:ea typeface="Montserrat" charset="0"/>
                  <a:cs typeface="Calibri" panose="020F0502020204030204" pitchFamily="34" charset="0"/>
                </a:rPr>
                <a:t>280 mln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6143AC-0267-6BA5-6AE1-C08846CF73F0}"/>
                </a:ext>
              </a:extLst>
            </p:cNvPr>
            <p:cNvSpPr txBox="1"/>
            <p:nvPr/>
          </p:nvSpPr>
          <p:spPr>
            <a:xfrm>
              <a:off x="6484183" y="5958458"/>
              <a:ext cx="4178165" cy="1490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3200" b="1" spc="300" dirty="0">
                  <a:solidFill>
                    <a:srgbClr val="0028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DOTARCIE PRZEKAZU</a:t>
              </a:r>
            </a:p>
          </p:txBody>
        </p:sp>
      </p:grp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8132FCF-EB60-11A6-9BBD-13D3DAADAFE1}"/>
              </a:ext>
            </a:extLst>
          </p:cNvPr>
          <p:cNvSpPr txBox="1">
            <a:spLocks/>
          </p:cNvSpPr>
          <p:nvPr/>
        </p:nvSpPr>
        <p:spPr>
          <a:xfrm>
            <a:off x="1246480" y="2550435"/>
            <a:ext cx="5962339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0"/>
              </a:spcBef>
              <a:buFont typeface="Arial" panose="020B0604020202020204" pitchFamily="34" charset="0"/>
              <a:buNone/>
              <a:defRPr sz="560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solidFill>
                  <a:srgbClr val="002856"/>
                </a:solidFill>
              </a:rPr>
              <a:t>I – XII 2024</a:t>
            </a:r>
            <a:endParaRPr lang="ru-RU" dirty="0">
              <a:solidFill>
                <a:srgbClr val="002856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E094CE6-CD01-4282-1846-EA784AFE8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837" y="349739"/>
            <a:ext cx="23907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4665A-008F-B0E4-DF05-10C80A569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E8942F-A30F-8393-A598-286F9483E9ED}"/>
              </a:ext>
            </a:extLst>
          </p:cNvPr>
          <p:cNvSpPr/>
          <p:nvPr/>
        </p:nvSpPr>
        <p:spPr>
          <a:xfrm>
            <a:off x="0" y="706927"/>
            <a:ext cx="422181" cy="1413854"/>
          </a:xfrm>
          <a:prstGeom prst="rect">
            <a:avLst/>
          </a:prstGeom>
          <a:solidFill>
            <a:srgbClr val="EE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C1AEB5-55E7-97CD-2569-A54F04310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EE8008"/>
          </a:solidFill>
        </p:spPr>
        <p:txBody>
          <a:bodyPr/>
          <a:lstStyle/>
          <a:p>
            <a:r>
              <a:rPr lang="pl-PL" dirty="0"/>
              <a:t>3</a:t>
            </a:r>
            <a:endParaRPr lang="ru-RU" dirty="0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118CEFB0-1205-F83C-5D91-D4F1EFBDCEA2}"/>
              </a:ext>
            </a:extLst>
          </p:cNvPr>
          <p:cNvGrpSpPr/>
          <p:nvPr/>
        </p:nvGrpSpPr>
        <p:grpSpPr>
          <a:xfrm>
            <a:off x="2880166" y="3660541"/>
            <a:ext cx="7859131" cy="1490921"/>
            <a:chOff x="2713899" y="3012148"/>
            <a:chExt cx="7859131" cy="1490921"/>
          </a:xfrm>
        </p:grpSpPr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488D457B-D4D3-2183-ECFF-1A9895129360}"/>
                </a:ext>
              </a:extLst>
            </p:cNvPr>
            <p:cNvSpPr txBox="1"/>
            <p:nvPr/>
          </p:nvSpPr>
          <p:spPr>
            <a:xfrm>
              <a:off x="2713899" y="3143508"/>
              <a:ext cx="269497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6600" b="1" spc="200" dirty="0">
                  <a:solidFill>
                    <a:srgbClr val="EE8008"/>
                  </a:solidFill>
                  <a:latin typeface="+mj-lt"/>
                  <a:ea typeface="Montserrat" charset="0"/>
                  <a:cs typeface="Calibri" panose="020F0502020204030204" pitchFamily="34" charset="0"/>
                </a:rPr>
                <a:t>13 152</a:t>
              </a:r>
              <a:endParaRPr lang="en-US" sz="6600" b="1" spc="200" dirty="0">
                <a:solidFill>
                  <a:srgbClr val="EE8008"/>
                </a:solidFill>
                <a:latin typeface="+mj-lt"/>
                <a:ea typeface="Montserrat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6B50EA7F-4FAA-C2C9-CDBE-35EB200D5712}"/>
                </a:ext>
              </a:extLst>
            </p:cNvPr>
            <p:cNvSpPr txBox="1"/>
            <p:nvPr/>
          </p:nvSpPr>
          <p:spPr>
            <a:xfrm>
              <a:off x="6394865" y="3012148"/>
              <a:ext cx="4178165" cy="1490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3200" b="1" spc="300" dirty="0">
                  <a:solidFill>
                    <a:srgbClr val="0028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LICZBA PUBLIKACJI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349557E2-3325-B902-0357-8A4612736E65}"/>
              </a:ext>
            </a:extLst>
          </p:cNvPr>
          <p:cNvGrpSpPr/>
          <p:nvPr/>
        </p:nvGrpSpPr>
        <p:grpSpPr>
          <a:xfrm>
            <a:off x="1950341" y="9886385"/>
            <a:ext cx="9456741" cy="1490921"/>
            <a:chOff x="1877708" y="9841313"/>
            <a:chExt cx="9456741" cy="1490921"/>
          </a:xfrm>
        </p:grpSpPr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A74E4AA4-A18E-7571-F3D5-9FF923E425F7}"/>
                </a:ext>
              </a:extLst>
            </p:cNvPr>
            <p:cNvSpPr txBox="1"/>
            <p:nvPr/>
          </p:nvSpPr>
          <p:spPr>
            <a:xfrm>
              <a:off x="1877708" y="9904360"/>
              <a:ext cx="476604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6600" b="1" spc="200" dirty="0">
                  <a:solidFill>
                    <a:srgbClr val="EE8008"/>
                  </a:solidFill>
                  <a:latin typeface="+mj-lt"/>
                  <a:ea typeface="Montserrat" charset="0"/>
                  <a:cs typeface="Calibri" panose="020F0502020204030204" pitchFamily="34" charset="0"/>
                </a:rPr>
                <a:t>146 mln zł</a:t>
              </a:r>
            </a:p>
          </p:txBody>
        </p:sp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5C06446E-36AD-E89E-53D6-B66015E0727D}"/>
                </a:ext>
              </a:extLst>
            </p:cNvPr>
            <p:cNvSpPr txBox="1"/>
            <p:nvPr/>
          </p:nvSpPr>
          <p:spPr>
            <a:xfrm>
              <a:off x="5952751" y="9841313"/>
              <a:ext cx="5381698" cy="1490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3200" b="1" spc="300" dirty="0">
                  <a:solidFill>
                    <a:srgbClr val="0028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WARTOŚĆ REKLAMOWA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1B9B0DBA-228C-4E9B-36B8-BBF97FD0C425}"/>
              </a:ext>
            </a:extLst>
          </p:cNvPr>
          <p:cNvGrpSpPr/>
          <p:nvPr/>
        </p:nvGrpSpPr>
        <p:grpSpPr>
          <a:xfrm>
            <a:off x="2182200" y="6484722"/>
            <a:ext cx="8583855" cy="1490921"/>
            <a:chOff x="2078493" y="5958458"/>
            <a:chExt cx="8583855" cy="1490921"/>
          </a:xfrm>
        </p:grpSpPr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FB22CEDB-D973-BC39-9BBF-39521D4772B0}"/>
                </a:ext>
              </a:extLst>
            </p:cNvPr>
            <p:cNvSpPr txBox="1"/>
            <p:nvPr/>
          </p:nvSpPr>
          <p:spPr>
            <a:xfrm>
              <a:off x="2078493" y="6149921"/>
              <a:ext cx="392767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6600" b="1" spc="200" dirty="0">
                  <a:solidFill>
                    <a:srgbClr val="EE8008"/>
                  </a:solidFill>
                  <a:latin typeface="+mj-lt"/>
                  <a:ea typeface="Montserrat" charset="0"/>
                  <a:cs typeface="Calibri" panose="020F0502020204030204" pitchFamily="34" charset="0"/>
                </a:rPr>
                <a:t>280 mln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01C92A-20FC-6AFC-E41E-0DD919C7EEB2}"/>
                </a:ext>
              </a:extLst>
            </p:cNvPr>
            <p:cNvSpPr txBox="1"/>
            <p:nvPr/>
          </p:nvSpPr>
          <p:spPr>
            <a:xfrm>
              <a:off x="6484183" y="5958458"/>
              <a:ext cx="4178165" cy="1490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3200" b="1" spc="300" dirty="0">
                  <a:solidFill>
                    <a:srgbClr val="0028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DOTARCIE PRZEKAZU</a:t>
              </a:r>
            </a:p>
          </p:txBody>
        </p:sp>
      </p:grpSp>
      <p:sp>
        <p:nvSpPr>
          <p:cNvPr id="10" name="TextBox 17">
            <a:extLst>
              <a:ext uri="{FF2B5EF4-FFF2-40B4-BE49-F238E27FC236}">
                <a16:creationId xmlns:a16="http://schemas.microsoft.com/office/drawing/2014/main" id="{8991590A-ECE6-C3BF-982E-12437C6BB856}"/>
              </a:ext>
            </a:extLst>
          </p:cNvPr>
          <p:cNvSpPr txBox="1"/>
          <p:nvPr/>
        </p:nvSpPr>
        <p:spPr>
          <a:xfrm>
            <a:off x="11868969" y="3825251"/>
            <a:ext cx="30396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6600" b="1" spc="200" dirty="0">
                <a:solidFill>
                  <a:srgbClr val="EE8008"/>
                </a:solidFill>
                <a:latin typeface="+mj-lt"/>
                <a:ea typeface="Montserrat" charset="0"/>
                <a:cs typeface="Calibri" panose="020F0502020204030204" pitchFamily="34" charset="0"/>
              </a:rPr>
              <a:t>15 680</a:t>
            </a:r>
            <a:endParaRPr lang="en-US" sz="6600" b="1" spc="200" dirty="0">
              <a:solidFill>
                <a:srgbClr val="EE8008"/>
              </a:solidFill>
              <a:latin typeface="+mj-lt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29BCD18B-C878-A0D2-B055-EDE2C2153D2C}"/>
              </a:ext>
            </a:extLst>
          </p:cNvPr>
          <p:cNvSpPr txBox="1"/>
          <p:nvPr/>
        </p:nvSpPr>
        <p:spPr>
          <a:xfrm>
            <a:off x="11056966" y="9982782"/>
            <a:ext cx="4875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6600" b="1" spc="200" dirty="0">
                <a:solidFill>
                  <a:srgbClr val="EE8008"/>
                </a:solidFill>
                <a:latin typeface="+mj-lt"/>
                <a:ea typeface="Montserrat" charset="0"/>
                <a:cs typeface="Calibri" panose="020F0502020204030204" pitchFamily="34" charset="0"/>
              </a:rPr>
              <a:t>267 mln zł</a:t>
            </a:r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23238FAC-4DBE-9538-6210-3ADE1AC9AE37}"/>
              </a:ext>
            </a:extLst>
          </p:cNvPr>
          <p:cNvGrpSpPr/>
          <p:nvPr/>
        </p:nvGrpSpPr>
        <p:grpSpPr>
          <a:xfrm>
            <a:off x="11218082" y="6709535"/>
            <a:ext cx="4178165" cy="1630021"/>
            <a:chOff x="1953249" y="6149921"/>
            <a:chExt cx="4178165" cy="1630021"/>
          </a:xfrm>
        </p:grpSpPr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id="{532C66DD-6478-1F0F-137C-D22477D57FD8}"/>
                </a:ext>
              </a:extLst>
            </p:cNvPr>
            <p:cNvSpPr txBox="1"/>
            <p:nvPr/>
          </p:nvSpPr>
          <p:spPr>
            <a:xfrm>
              <a:off x="2230781" y="6149921"/>
              <a:ext cx="362310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6600" b="1" spc="200" dirty="0">
                  <a:solidFill>
                    <a:srgbClr val="EE8008"/>
                  </a:solidFill>
                  <a:latin typeface="+mj-lt"/>
                  <a:ea typeface="Montserrat" charset="0"/>
                  <a:cs typeface="Calibri" panose="020F0502020204030204" pitchFamily="34" charset="0"/>
                </a:rPr>
                <a:t>512 mln</a:t>
              </a:r>
            </a:p>
          </p:txBody>
        </p:sp>
        <p:sp>
          <p:nvSpPr>
            <p:cNvPr id="28" name="TextBox 19">
              <a:extLst>
                <a:ext uri="{FF2B5EF4-FFF2-40B4-BE49-F238E27FC236}">
                  <a16:creationId xmlns:a16="http://schemas.microsoft.com/office/drawing/2014/main" id="{41E1F632-3CE7-808A-EEB2-6AD2A2525EDA}"/>
                </a:ext>
              </a:extLst>
            </p:cNvPr>
            <p:cNvSpPr txBox="1"/>
            <p:nvPr/>
          </p:nvSpPr>
          <p:spPr>
            <a:xfrm>
              <a:off x="1953249" y="7275124"/>
              <a:ext cx="4178165" cy="504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pl-PL" sz="2000" b="1" spc="300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F2715C6-4EEB-1F70-DEC0-DEE2763E7541}"/>
              </a:ext>
            </a:extLst>
          </p:cNvPr>
          <p:cNvSpPr txBox="1">
            <a:spLocks/>
          </p:cNvSpPr>
          <p:nvPr/>
        </p:nvSpPr>
        <p:spPr>
          <a:xfrm>
            <a:off x="10407606" y="2579358"/>
            <a:ext cx="5962339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0"/>
              </a:spcBef>
              <a:buFont typeface="Arial" panose="020B0604020202020204" pitchFamily="34" charset="0"/>
              <a:buNone/>
              <a:defRPr sz="560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solidFill>
                  <a:srgbClr val="002856"/>
                </a:solidFill>
              </a:rPr>
              <a:t>10 II – 10 III 2025</a:t>
            </a:r>
            <a:endParaRPr lang="ru-RU" dirty="0">
              <a:solidFill>
                <a:srgbClr val="002856"/>
              </a:solidFill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1F53B5CD-8B3F-17CE-49B7-79A88716CA4A}"/>
              </a:ext>
            </a:extLst>
          </p:cNvPr>
          <p:cNvSpPr txBox="1">
            <a:spLocks/>
          </p:cNvSpPr>
          <p:nvPr/>
        </p:nvSpPr>
        <p:spPr>
          <a:xfrm>
            <a:off x="1246480" y="2550435"/>
            <a:ext cx="5962339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0"/>
              </a:spcBef>
              <a:buFont typeface="Arial" panose="020B0604020202020204" pitchFamily="34" charset="0"/>
              <a:buNone/>
              <a:defRPr sz="560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solidFill>
                  <a:srgbClr val="002856"/>
                </a:solidFill>
              </a:rPr>
              <a:t>I – XII 2024</a:t>
            </a:r>
            <a:endParaRPr lang="ru-RU" dirty="0">
              <a:solidFill>
                <a:srgbClr val="002856"/>
              </a:solidFill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4EDCBF5-7DDB-AD1E-8E3B-3943DA14409F}"/>
              </a:ext>
            </a:extLst>
          </p:cNvPr>
          <p:cNvSpPr txBox="1">
            <a:spLocks/>
          </p:cNvSpPr>
          <p:nvPr/>
        </p:nvSpPr>
        <p:spPr>
          <a:xfrm>
            <a:off x="17708916" y="3730346"/>
            <a:ext cx="5962339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0"/>
              </a:spcBef>
              <a:buFont typeface="Arial" panose="020B0604020202020204" pitchFamily="34" charset="0"/>
              <a:buNone/>
              <a:defRPr sz="560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l-PL" sz="8000" dirty="0">
                <a:solidFill>
                  <a:srgbClr val="00DEB1"/>
                </a:solidFill>
              </a:rPr>
              <a:t>+19%</a:t>
            </a:r>
            <a:endParaRPr lang="ru-RU" sz="8000" dirty="0">
              <a:solidFill>
                <a:srgbClr val="00DEB1"/>
              </a:solidFill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FCC28229-3E9C-E9D3-E922-C3D523A36C9E}"/>
              </a:ext>
            </a:extLst>
          </p:cNvPr>
          <p:cNvSpPr txBox="1">
            <a:spLocks/>
          </p:cNvSpPr>
          <p:nvPr/>
        </p:nvSpPr>
        <p:spPr>
          <a:xfrm>
            <a:off x="17708915" y="6392492"/>
            <a:ext cx="5962339" cy="21236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0"/>
              </a:spcBef>
              <a:buFont typeface="Arial" panose="020B0604020202020204" pitchFamily="34" charset="0"/>
              <a:buNone/>
              <a:defRPr sz="560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l-PL" sz="13800" dirty="0">
                <a:solidFill>
                  <a:srgbClr val="00DEB1"/>
                </a:solidFill>
              </a:rPr>
              <a:t>+83%</a:t>
            </a:r>
            <a:endParaRPr lang="ru-RU" sz="13800" dirty="0">
              <a:solidFill>
                <a:srgbClr val="00DEB1"/>
              </a:solidFill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69E128CC-9112-794E-C673-78DB64F00218}"/>
              </a:ext>
            </a:extLst>
          </p:cNvPr>
          <p:cNvSpPr txBox="1">
            <a:spLocks/>
          </p:cNvSpPr>
          <p:nvPr/>
        </p:nvSpPr>
        <p:spPr>
          <a:xfrm>
            <a:off x="17726848" y="9644611"/>
            <a:ext cx="5962339" cy="21236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0"/>
              </a:spcBef>
              <a:buFont typeface="Arial" panose="020B0604020202020204" pitchFamily="34" charset="0"/>
              <a:buNone/>
              <a:defRPr sz="560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l-PL" sz="13800" dirty="0">
                <a:solidFill>
                  <a:srgbClr val="00DEB1"/>
                </a:solidFill>
              </a:rPr>
              <a:t>+83%</a:t>
            </a:r>
            <a:endParaRPr lang="ru-RU" sz="13800" dirty="0">
              <a:solidFill>
                <a:srgbClr val="00DEB1"/>
              </a:solidFill>
            </a:endParaRPr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06297191-C74D-282A-F003-09E0E32355E4}"/>
              </a:ext>
            </a:extLst>
          </p:cNvPr>
          <p:cNvCxnSpPr/>
          <p:nvPr/>
        </p:nvCxnSpPr>
        <p:spPr>
          <a:xfrm>
            <a:off x="17542641" y="2645763"/>
            <a:ext cx="0" cy="9524075"/>
          </a:xfrm>
          <a:prstGeom prst="line">
            <a:avLst/>
          </a:prstGeom>
          <a:ln>
            <a:solidFill>
              <a:srgbClr val="676D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FF348CB-66F2-4435-FC05-94E81148A10F}"/>
              </a:ext>
            </a:extLst>
          </p:cNvPr>
          <p:cNvSpPr txBox="1">
            <a:spLocks/>
          </p:cNvSpPr>
          <p:nvPr/>
        </p:nvSpPr>
        <p:spPr>
          <a:xfrm>
            <a:off x="17726848" y="2546007"/>
            <a:ext cx="5962339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0"/>
              </a:spcBef>
              <a:buFont typeface="Arial" panose="020B0604020202020204" pitchFamily="34" charset="0"/>
              <a:buNone/>
              <a:defRPr sz="560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solidFill>
                  <a:srgbClr val="002856"/>
                </a:solidFill>
              </a:rPr>
              <a:t>Wzrost</a:t>
            </a:r>
            <a:endParaRPr lang="ru-RU" dirty="0">
              <a:solidFill>
                <a:srgbClr val="002856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254F758-0B80-CEF8-AD0B-0116A1236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837" y="349739"/>
            <a:ext cx="2390775" cy="71437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3508AB0-92C9-3199-4F14-AF3B90232BF7}"/>
              </a:ext>
            </a:extLst>
          </p:cNvPr>
          <p:cNvSpPr txBox="1">
            <a:spLocks/>
          </p:cNvSpPr>
          <p:nvPr/>
        </p:nvSpPr>
        <p:spPr>
          <a:xfrm>
            <a:off x="825727" y="1029134"/>
            <a:ext cx="21635261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0"/>
              </a:spcBef>
              <a:buFont typeface="Arial" panose="020B0604020202020204" pitchFamily="34" charset="0"/>
              <a:buNone/>
              <a:defRPr sz="560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1828709" rtl="0" eaLnBrk="1" latinLnBrk="0" hangingPunct="1">
              <a:lnSpc>
                <a:spcPts val="1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EE8008"/>
                </a:solidFill>
              </a:rPr>
              <a:t>Deregulacja</a:t>
            </a:r>
            <a:r>
              <a:rPr lang="pl-PL" dirty="0">
                <a:solidFill>
                  <a:srgbClr val="002856"/>
                </a:solidFill>
              </a:rPr>
              <a:t> w mediach klasycznych</a:t>
            </a:r>
            <a:endParaRPr lang="ru-RU" dirty="0">
              <a:solidFill>
                <a:srgbClr val="002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3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25727" y="1029134"/>
            <a:ext cx="21635261" cy="769441"/>
          </a:xfrm>
        </p:spPr>
        <p:txBody>
          <a:bodyPr/>
          <a:lstStyle/>
          <a:p>
            <a:r>
              <a:rPr lang="pl-PL" dirty="0">
                <a:solidFill>
                  <a:srgbClr val="002856"/>
                </a:solidFill>
              </a:rPr>
              <a:t>Podsumowanie wskaźników medialnych</a:t>
            </a:r>
            <a:endParaRPr lang="ru-RU" dirty="0">
              <a:solidFill>
                <a:srgbClr val="00285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06927"/>
            <a:ext cx="422181" cy="1413854"/>
          </a:xfrm>
          <a:prstGeom prst="rect">
            <a:avLst/>
          </a:prstGeom>
          <a:solidFill>
            <a:srgbClr val="EE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solidFill>
            <a:srgbClr val="EE8008"/>
          </a:solidFill>
        </p:spPr>
        <p:txBody>
          <a:bodyPr/>
          <a:lstStyle/>
          <a:p>
            <a:r>
              <a:rPr lang="pl-PL" dirty="0"/>
              <a:t>4</a:t>
            </a:r>
            <a:endParaRPr lang="ru-RU" dirty="0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A9C29CF5-5463-6C08-2C90-6F69CEC8EB31}"/>
              </a:ext>
            </a:extLst>
          </p:cNvPr>
          <p:cNvSpPr/>
          <p:nvPr/>
        </p:nvSpPr>
        <p:spPr>
          <a:xfrm>
            <a:off x="7288975" y="3762200"/>
            <a:ext cx="4689231" cy="2160000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47894B9C-2E4E-C12C-C08C-9EBD930C57B9}"/>
              </a:ext>
            </a:extLst>
          </p:cNvPr>
          <p:cNvSpPr/>
          <p:nvPr/>
        </p:nvSpPr>
        <p:spPr>
          <a:xfrm>
            <a:off x="12654893" y="3762200"/>
            <a:ext cx="4689231" cy="2160000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AAF0CA1A-401E-9269-ED77-2E7D3C417F65}"/>
              </a:ext>
            </a:extLst>
          </p:cNvPr>
          <p:cNvSpPr txBox="1"/>
          <p:nvPr/>
        </p:nvSpPr>
        <p:spPr>
          <a:xfrm>
            <a:off x="8645178" y="4375681"/>
            <a:ext cx="1976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spc="2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15 680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9E070E2D-3B35-12FA-28EB-ADC8C5CD0D2B}"/>
              </a:ext>
            </a:extLst>
          </p:cNvPr>
          <p:cNvSpPr txBox="1"/>
          <p:nvPr/>
        </p:nvSpPr>
        <p:spPr>
          <a:xfrm>
            <a:off x="7496814" y="2746542"/>
            <a:ext cx="4273552" cy="646331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l-PL" dirty="0"/>
              <a:t>Liczba</a:t>
            </a:r>
            <a:endParaRPr lang="en-US" dirty="0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ABDC3339-3238-8D47-D8FF-9FBAEC29C1C2}"/>
              </a:ext>
            </a:extLst>
          </p:cNvPr>
          <p:cNvSpPr txBox="1"/>
          <p:nvPr/>
        </p:nvSpPr>
        <p:spPr>
          <a:xfrm>
            <a:off x="2161514" y="4242035"/>
            <a:ext cx="4778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spc="100" dirty="0">
                <a:solidFill>
                  <a:srgbClr val="002856"/>
                </a:solidFill>
                <a:latin typeface="+mj-lt"/>
                <a:ea typeface="Montserrat" charset="0"/>
                <a:cs typeface="Calibri" panose="020F0502020204030204" pitchFamily="34" charset="0"/>
              </a:rPr>
              <a:t>MEDIA</a:t>
            </a:r>
          </a:p>
          <a:p>
            <a:pPr algn="ctr"/>
            <a:r>
              <a:rPr lang="pl-PL" b="1" spc="100" dirty="0">
                <a:solidFill>
                  <a:srgbClr val="002856"/>
                </a:solidFill>
                <a:latin typeface="+mj-lt"/>
                <a:ea typeface="Montserrat" charset="0"/>
                <a:cs typeface="Calibri" panose="020F0502020204030204" pitchFamily="34" charset="0"/>
              </a:rPr>
              <a:t>KLASYCZNE</a:t>
            </a:r>
            <a:endParaRPr lang="en-US" b="1" spc="100" dirty="0">
              <a:solidFill>
                <a:srgbClr val="002856"/>
              </a:solidFill>
              <a:latin typeface="+mj-lt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082223A2-3F12-E559-5991-48A3B573553B}"/>
              </a:ext>
            </a:extLst>
          </p:cNvPr>
          <p:cNvSpPr txBox="1"/>
          <p:nvPr/>
        </p:nvSpPr>
        <p:spPr>
          <a:xfrm>
            <a:off x="13830758" y="4433317"/>
            <a:ext cx="2337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spc="200" dirty="0">
                <a:solidFill>
                  <a:schemeClr val="bg1"/>
                </a:solidFill>
                <a:latin typeface="+mj-lt"/>
                <a:ea typeface="Montserrat" charset="0"/>
                <a:cs typeface="Calibri" panose="020F0502020204030204" pitchFamily="34" charset="0"/>
              </a:rPr>
              <a:t>512 mln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1C20D811-F448-82DD-B642-F5FCDB8B268F}"/>
              </a:ext>
            </a:extLst>
          </p:cNvPr>
          <p:cNvSpPr txBox="1"/>
          <p:nvPr/>
        </p:nvSpPr>
        <p:spPr>
          <a:xfrm>
            <a:off x="12848072" y="2737140"/>
            <a:ext cx="4273552" cy="646331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l-PL" sz="3200" dirty="0"/>
              <a:t>Dotarcie</a:t>
            </a:r>
            <a:endParaRPr lang="en-US" sz="3200" dirty="0"/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F0C31E6C-ABC6-7B54-BB44-A95FD5809DF7}"/>
              </a:ext>
            </a:extLst>
          </p:cNvPr>
          <p:cNvSpPr/>
          <p:nvPr/>
        </p:nvSpPr>
        <p:spPr>
          <a:xfrm>
            <a:off x="7288975" y="6724302"/>
            <a:ext cx="4689231" cy="2160000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C4641B11-D85D-ACEA-BADD-8C549D4B224F}"/>
              </a:ext>
            </a:extLst>
          </p:cNvPr>
          <p:cNvSpPr/>
          <p:nvPr/>
        </p:nvSpPr>
        <p:spPr>
          <a:xfrm>
            <a:off x="12654893" y="6724302"/>
            <a:ext cx="4689231" cy="2160000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7AB8AAC7-4C71-C5D4-D310-6FFBAA782418}"/>
              </a:ext>
            </a:extLst>
          </p:cNvPr>
          <p:cNvSpPr txBox="1"/>
          <p:nvPr/>
        </p:nvSpPr>
        <p:spPr>
          <a:xfrm>
            <a:off x="8800668" y="7369231"/>
            <a:ext cx="1665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spc="2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15 151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51E075-2FC4-1A42-C947-882B3BC82232}"/>
              </a:ext>
            </a:extLst>
          </p:cNvPr>
          <p:cNvSpPr txBox="1"/>
          <p:nvPr/>
        </p:nvSpPr>
        <p:spPr>
          <a:xfrm>
            <a:off x="2338228" y="7204137"/>
            <a:ext cx="4425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 spc="1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defRPr>
            </a:lvl1pPr>
          </a:lstStyle>
          <a:p>
            <a:r>
              <a:rPr lang="pl-PL" sz="3600" dirty="0">
                <a:solidFill>
                  <a:srgbClr val="002856"/>
                </a:solidFill>
                <a:latin typeface="+mj-lt"/>
              </a:rPr>
              <a:t>SOCIAL</a:t>
            </a:r>
          </a:p>
          <a:p>
            <a:r>
              <a:rPr lang="pl-PL" sz="3600" dirty="0">
                <a:solidFill>
                  <a:srgbClr val="002856"/>
                </a:solidFill>
                <a:latin typeface="+mj-lt"/>
              </a:rPr>
              <a:t>MEDIA</a:t>
            </a:r>
            <a:endParaRPr lang="en-US" sz="3600" dirty="0">
              <a:solidFill>
                <a:srgbClr val="002856"/>
              </a:solidFill>
              <a:latin typeface="+mj-lt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E8AEFA84-9744-256A-7F9A-5FD75FA361AF}"/>
              </a:ext>
            </a:extLst>
          </p:cNvPr>
          <p:cNvSpPr txBox="1"/>
          <p:nvPr/>
        </p:nvSpPr>
        <p:spPr>
          <a:xfrm>
            <a:off x="13882054" y="7369231"/>
            <a:ext cx="2337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spc="2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135 mln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864040BF-6A69-4CCA-2964-3A247A7C5074}"/>
              </a:ext>
            </a:extLst>
          </p:cNvPr>
          <p:cNvSpPr txBox="1"/>
          <p:nvPr/>
        </p:nvSpPr>
        <p:spPr>
          <a:xfrm>
            <a:off x="2573333" y="10017296"/>
            <a:ext cx="3955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b="1" spc="600" dirty="0">
                <a:solidFill>
                  <a:srgbClr val="EE8008"/>
                </a:solidFill>
                <a:latin typeface="+mj-lt"/>
                <a:ea typeface="Montserrat" charset="0"/>
                <a:cs typeface="Calibri" panose="020F0502020204030204" pitchFamily="34" charset="0"/>
              </a:rPr>
              <a:t>SUMA</a:t>
            </a:r>
            <a:endParaRPr lang="en-US" sz="8000" b="1" spc="600" dirty="0">
              <a:solidFill>
                <a:srgbClr val="EE8008"/>
              </a:solidFill>
              <a:latin typeface="+mj-lt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42D345-320A-36B8-E411-F8633A997742}"/>
              </a:ext>
            </a:extLst>
          </p:cNvPr>
          <p:cNvSpPr/>
          <p:nvPr/>
        </p:nvSpPr>
        <p:spPr>
          <a:xfrm>
            <a:off x="7288975" y="9599016"/>
            <a:ext cx="4689231" cy="2160000"/>
          </a:xfrm>
          <a:prstGeom prst="rect">
            <a:avLst/>
          </a:prstGeom>
          <a:solidFill>
            <a:srgbClr val="EE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8D5B8123-4AD9-134B-C9AA-276A8BBDE43D}"/>
              </a:ext>
            </a:extLst>
          </p:cNvPr>
          <p:cNvSpPr txBox="1"/>
          <p:nvPr/>
        </p:nvSpPr>
        <p:spPr>
          <a:xfrm>
            <a:off x="7772170" y="10237683"/>
            <a:ext cx="3987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spc="2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30 831</a:t>
            </a:r>
            <a:endParaRPr lang="en-US" sz="5400" b="1" spc="200" dirty="0">
              <a:solidFill>
                <a:schemeClr val="bg1"/>
              </a:solidFill>
              <a:highlight>
                <a:srgbClr val="FFFF00"/>
              </a:highligh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FC390B98-2F99-85A0-893B-4F3307D28A80}"/>
              </a:ext>
            </a:extLst>
          </p:cNvPr>
          <p:cNvSpPr/>
          <p:nvPr/>
        </p:nvSpPr>
        <p:spPr>
          <a:xfrm>
            <a:off x="12660436" y="9599015"/>
            <a:ext cx="4689231" cy="2160000"/>
          </a:xfrm>
          <a:prstGeom prst="rect">
            <a:avLst/>
          </a:prstGeom>
          <a:solidFill>
            <a:srgbClr val="EE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DDF367B9-6E71-E60F-20EA-79540DF203A7}"/>
              </a:ext>
            </a:extLst>
          </p:cNvPr>
          <p:cNvSpPr txBox="1"/>
          <p:nvPr/>
        </p:nvSpPr>
        <p:spPr>
          <a:xfrm>
            <a:off x="13538318" y="10305414"/>
            <a:ext cx="3284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b="1" spc="2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647 mln</a:t>
            </a:r>
            <a:endParaRPr lang="en-US" sz="5400" b="1" spc="2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A3544FEF-938E-6B66-F98A-EB6018854B5F}"/>
              </a:ext>
            </a:extLst>
          </p:cNvPr>
          <p:cNvSpPr/>
          <p:nvPr/>
        </p:nvSpPr>
        <p:spPr>
          <a:xfrm>
            <a:off x="18020811" y="3762200"/>
            <a:ext cx="4689231" cy="2160000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69741A56-C4A5-EB17-31BB-D865C509DD1E}"/>
              </a:ext>
            </a:extLst>
          </p:cNvPr>
          <p:cNvSpPr txBox="1"/>
          <p:nvPr/>
        </p:nvSpPr>
        <p:spPr>
          <a:xfrm>
            <a:off x="18802337" y="4488256"/>
            <a:ext cx="3126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spc="200" dirty="0">
                <a:solidFill>
                  <a:schemeClr val="bg1"/>
                </a:solidFill>
                <a:latin typeface="+mj-lt"/>
                <a:ea typeface="Montserrat" charset="0"/>
                <a:cs typeface="Calibri" panose="020F0502020204030204" pitchFamily="34" charset="0"/>
              </a:rPr>
              <a:t>267 mln zł</a:t>
            </a: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C4F524AC-316F-3D62-0AE2-5DB321EDDC01}"/>
              </a:ext>
            </a:extLst>
          </p:cNvPr>
          <p:cNvSpPr txBox="1"/>
          <p:nvPr/>
        </p:nvSpPr>
        <p:spPr>
          <a:xfrm>
            <a:off x="18199330" y="2746542"/>
            <a:ext cx="4273552" cy="646331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l-PL" sz="3200" dirty="0"/>
              <a:t>Wartość</a:t>
            </a:r>
            <a:endParaRPr lang="en-US" sz="3200" dirty="0"/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4B98006B-AD7E-8DDD-FDDF-D1CA2CA0FD72}"/>
              </a:ext>
            </a:extLst>
          </p:cNvPr>
          <p:cNvSpPr/>
          <p:nvPr/>
        </p:nvSpPr>
        <p:spPr>
          <a:xfrm>
            <a:off x="18020811" y="6724302"/>
            <a:ext cx="4689231" cy="2160000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21">
            <a:extLst>
              <a:ext uri="{FF2B5EF4-FFF2-40B4-BE49-F238E27FC236}">
                <a16:creationId xmlns:a16="http://schemas.microsoft.com/office/drawing/2014/main" id="{E58C8CC3-450E-FBD4-7522-F8D8E57C11E2}"/>
              </a:ext>
            </a:extLst>
          </p:cNvPr>
          <p:cNvSpPr txBox="1"/>
          <p:nvPr/>
        </p:nvSpPr>
        <p:spPr>
          <a:xfrm>
            <a:off x="19133357" y="7325989"/>
            <a:ext cx="2464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spc="2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6 mln zł</a:t>
            </a: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AFE52C56-315E-82C0-91D6-92405D7FCE25}"/>
              </a:ext>
            </a:extLst>
          </p:cNvPr>
          <p:cNvSpPr/>
          <p:nvPr/>
        </p:nvSpPr>
        <p:spPr>
          <a:xfrm>
            <a:off x="18026354" y="9599015"/>
            <a:ext cx="4689231" cy="2160000"/>
          </a:xfrm>
          <a:prstGeom prst="rect">
            <a:avLst/>
          </a:prstGeom>
          <a:solidFill>
            <a:srgbClr val="EE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21">
            <a:extLst>
              <a:ext uri="{FF2B5EF4-FFF2-40B4-BE49-F238E27FC236}">
                <a16:creationId xmlns:a16="http://schemas.microsoft.com/office/drawing/2014/main" id="{C2622227-EB82-8A21-EC8A-C8DA541D8720}"/>
              </a:ext>
            </a:extLst>
          </p:cNvPr>
          <p:cNvSpPr txBox="1"/>
          <p:nvPr/>
        </p:nvSpPr>
        <p:spPr>
          <a:xfrm>
            <a:off x="18529134" y="10305414"/>
            <a:ext cx="4035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b="1" spc="2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273 mln zł</a:t>
            </a:r>
            <a:endParaRPr lang="en-US" sz="5400" b="1" spc="2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DD380FE-AC27-2B61-D52B-6E01B8CAC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837" y="349739"/>
            <a:ext cx="2390775" cy="714375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25B980E-A880-0D8D-7315-724620D8A172}"/>
              </a:ext>
            </a:extLst>
          </p:cNvPr>
          <p:cNvSpPr txBox="1"/>
          <p:nvPr/>
        </p:nvSpPr>
        <p:spPr>
          <a:xfrm>
            <a:off x="7288975" y="12166849"/>
            <a:ext cx="15421067" cy="584775"/>
          </a:xfrm>
          <a:prstGeom prst="rect">
            <a:avLst/>
          </a:prstGeom>
          <a:noFill/>
          <a:ln w="28575">
            <a:solidFill>
              <a:srgbClr val="EE800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rgbClr val="002856"/>
                </a:solidFill>
                <a:latin typeface="+mj-lt"/>
              </a:rPr>
              <a:t>= 20 kontaktów z tematem deregulacji na 1 osobę powyżej 15 roku życia</a:t>
            </a:r>
          </a:p>
        </p:txBody>
      </p:sp>
    </p:spTree>
    <p:extLst>
      <p:ext uri="{BB962C8B-B14F-4D97-AF65-F5344CB8AC3E}">
        <p14:creationId xmlns:p14="http://schemas.microsoft.com/office/powerpoint/2010/main" val="22486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552B1-D67C-9304-4E5B-C9195814F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zaokrąglony 41"/>
          <p:cNvSpPr/>
          <p:nvPr/>
        </p:nvSpPr>
        <p:spPr>
          <a:xfrm>
            <a:off x="16517283" y="2369565"/>
            <a:ext cx="7239000" cy="9652331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 zaokrąglony 40"/>
          <p:cNvSpPr/>
          <p:nvPr/>
        </p:nvSpPr>
        <p:spPr>
          <a:xfrm>
            <a:off x="8571705" y="2311067"/>
            <a:ext cx="7239000" cy="9652331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76F4C-2C39-EF85-0DF2-7707596DC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727" y="829631"/>
            <a:ext cx="21635261" cy="143116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dirty="0">
                <a:solidFill>
                  <a:srgbClr val="EE8008"/>
                </a:solidFill>
              </a:rPr>
              <a:t>Deregulacja</a:t>
            </a:r>
            <a:r>
              <a:rPr lang="pl-PL" dirty="0">
                <a:solidFill>
                  <a:srgbClr val="002856"/>
                </a:solidFill>
              </a:rPr>
              <a:t> vs Orlen i Robert Lewandowski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3200" dirty="0">
                <a:solidFill>
                  <a:srgbClr val="002856"/>
                </a:solidFill>
              </a:rPr>
              <a:t>Dane za okres 10 lutego – 10 marca 2025 r. – media klasyczne</a:t>
            </a:r>
            <a:endParaRPr lang="ru-RU" sz="3200" dirty="0">
              <a:solidFill>
                <a:srgbClr val="00285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53D3F0-AC0C-E5AB-4BD3-8910D7C7F5B1}"/>
              </a:ext>
            </a:extLst>
          </p:cNvPr>
          <p:cNvSpPr/>
          <p:nvPr/>
        </p:nvSpPr>
        <p:spPr>
          <a:xfrm>
            <a:off x="0" y="706927"/>
            <a:ext cx="422181" cy="1413854"/>
          </a:xfrm>
          <a:prstGeom prst="rect">
            <a:avLst/>
          </a:prstGeom>
          <a:solidFill>
            <a:srgbClr val="EE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Prostokąt zaokrąglony 36"/>
          <p:cNvSpPr/>
          <p:nvPr/>
        </p:nvSpPr>
        <p:spPr>
          <a:xfrm>
            <a:off x="571500" y="2311068"/>
            <a:ext cx="7239000" cy="9652331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054A5B-980A-6FCA-2D58-DC0B88E61F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EE8008"/>
          </a:solidFill>
        </p:spPr>
        <p:txBody>
          <a:bodyPr/>
          <a:lstStyle/>
          <a:p>
            <a:r>
              <a:rPr lang="pl-PL" dirty="0"/>
              <a:t>5</a:t>
            </a:r>
            <a:endParaRPr lang="ru-RU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4C05302-9D06-CE4C-E02F-8DE849DA1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837" y="349739"/>
            <a:ext cx="2390775" cy="714375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7994DDFF-8268-084E-2297-5972B850C720}"/>
              </a:ext>
            </a:extLst>
          </p:cNvPr>
          <p:cNvGrpSpPr/>
          <p:nvPr/>
        </p:nvGrpSpPr>
        <p:grpSpPr>
          <a:xfrm>
            <a:off x="1864210" y="4972300"/>
            <a:ext cx="4178165" cy="1563521"/>
            <a:chOff x="1980572" y="3143508"/>
            <a:chExt cx="4178165" cy="1563521"/>
          </a:xfrm>
        </p:grpSpPr>
        <p:sp>
          <p:nvSpPr>
            <p:cNvPr id="7" name="TextBox 17">
              <a:extLst>
                <a:ext uri="{FF2B5EF4-FFF2-40B4-BE49-F238E27FC236}">
                  <a16:creationId xmlns:a16="http://schemas.microsoft.com/office/drawing/2014/main" id="{78C2B8EC-E361-7BEA-96EC-5EF3F8CB72A7}"/>
                </a:ext>
              </a:extLst>
            </p:cNvPr>
            <p:cNvSpPr txBox="1"/>
            <p:nvPr/>
          </p:nvSpPr>
          <p:spPr>
            <a:xfrm>
              <a:off x="2541577" y="3143508"/>
              <a:ext cx="303961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6600" b="1" spc="200" dirty="0">
                  <a:solidFill>
                    <a:srgbClr val="EE8008"/>
                  </a:solidFill>
                  <a:latin typeface="+mj-lt"/>
                  <a:ea typeface="Montserrat" charset="0"/>
                  <a:cs typeface="Calibri" panose="020F0502020204030204" pitchFamily="34" charset="0"/>
                </a:rPr>
                <a:t>15 680</a:t>
              </a:r>
              <a:endParaRPr lang="en-US" sz="6600" b="1" spc="200" dirty="0">
                <a:solidFill>
                  <a:srgbClr val="EE8008"/>
                </a:solidFill>
                <a:latin typeface="+mj-lt"/>
                <a:ea typeface="Montserrat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42A94055-96B1-6844-B697-4B9824F69547}"/>
                </a:ext>
              </a:extLst>
            </p:cNvPr>
            <p:cNvSpPr txBox="1"/>
            <p:nvPr/>
          </p:nvSpPr>
          <p:spPr>
            <a:xfrm>
              <a:off x="1980572" y="4202211"/>
              <a:ext cx="4178165" cy="504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 b="1" spc="300" dirty="0">
                  <a:solidFill>
                    <a:srgbClr val="0028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LICZBA PUBLIKACJI</a:t>
              </a: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AC3039D3-8BC7-5115-2B81-2FFCF3003D49}"/>
              </a:ext>
            </a:extLst>
          </p:cNvPr>
          <p:cNvGrpSpPr/>
          <p:nvPr/>
        </p:nvGrpSpPr>
        <p:grpSpPr>
          <a:xfrm>
            <a:off x="736706" y="9455859"/>
            <a:ext cx="6433172" cy="1612814"/>
            <a:chOff x="946702" y="9161410"/>
            <a:chExt cx="6433172" cy="1612814"/>
          </a:xfrm>
        </p:grpSpPr>
        <p:sp>
          <p:nvSpPr>
            <p:cNvPr id="10" name="TextBox 17">
              <a:extLst>
                <a:ext uri="{FF2B5EF4-FFF2-40B4-BE49-F238E27FC236}">
                  <a16:creationId xmlns:a16="http://schemas.microsoft.com/office/drawing/2014/main" id="{ADC2A9DC-747E-77D8-467E-7AFDA3D9D0D4}"/>
                </a:ext>
              </a:extLst>
            </p:cNvPr>
            <p:cNvSpPr txBox="1"/>
            <p:nvPr/>
          </p:nvSpPr>
          <p:spPr>
            <a:xfrm>
              <a:off x="1832362" y="9161410"/>
              <a:ext cx="487505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6600" b="1" spc="200" dirty="0">
                  <a:solidFill>
                    <a:srgbClr val="EE8008"/>
                  </a:solidFill>
                  <a:latin typeface="+mj-lt"/>
                  <a:ea typeface="Montserrat" charset="0"/>
                  <a:cs typeface="Calibri" panose="020F0502020204030204" pitchFamily="34" charset="0"/>
                </a:rPr>
                <a:t>267 mln zł</a:t>
              </a:r>
            </a:p>
          </p:txBody>
        </p: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7C30F276-B73E-EBE1-4600-5ECF8EBA5C9F}"/>
                </a:ext>
              </a:extLst>
            </p:cNvPr>
            <p:cNvSpPr txBox="1"/>
            <p:nvPr/>
          </p:nvSpPr>
          <p:spPr>
            <a:xfrm>
              <a:off x="946702" y="10269406"/>
              <a:ext cx="6433172" cy="504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 b="1" spc="300" dirty="0">
                  <a:solidFill>
                    <a:srgbClr val="0028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WARTOŚĆ REKLAMOWA</a:t>
              </a: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E5434E87-EE1B-2052-21E3-3A938E5FCE00}"/>
              </a:ext>
            </a:extLst>
          </p:cNvPr>
          <p:cNvGrpSpPr/>
          <p:nvPr/>
        </p:nvGrpSpPr>
        <p:grpSpPr>
          <a:xfrm>
            <a:off x="1855938" y="7195730"/>
            <a:ext cx="4178165" cy="1563521"/>
            <a:chOff x="1953249" y="6149921"/>
            <a:chExt cx="4178165" cy="1563521"/>
          </a:xfrm>
        </p:grpSpPr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8B0F77CE-DE22-FCAD-5FFF-D8B474967861}"/>
                </a:ext>
              </a:extLst>
            </p:cNvPr>
            <p:cNvSpPr txBox="1"/>
            <p:nvPr/>
          </p:nvSpPr>
          <p:spPr>
            <a:xfrm>
              <a:off x="2230777" y="6149921"/>
              <a:ext cx="362310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6600" b="1" spc="200" dirty="0">
                  <a:solidFill>
                    <a:srgbClr val="EE8008"/>
                  </a:solidFill>
                  <a:latin typeface="+mj-lt"/>
                  <a:ea typeface="Montserrat" charset="0"/>
                  <a:cs typeface="Calibri" panose="020F0502020204030204" pitchFamily="34" charset="0"/>
                </a:rPr>
                <a:t>512 mln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3FACCBB0-6F40-17E7-1233-8FA362613CBB}"/>
                </a:ext>
              </a:extLst>
            </p:cNvPr>
            <p:cNvSpPr txBox="1"/>
            <p:nvPr/>
          </p:nvSpPr>
          <p:spPr>
            <a:xfrm>
              <a:off x="1953249" y="7208624"/>
              <a:ext cx="4178165" cy="504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000" b="1" spc="300" dirty="0">
                  <a:solidFill>
                    <a:srgbClr val="0028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DOTARCIE PRZEKAZU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758998C1-6152-A2D5-54BC-6017E3FC472D}"/>
              </a:ext>
            </a:extLst>
          </p:cNvPr>
          <p:cNvGrpSpPr/>
          <p:nvPr/>
        </p:nvGrpSpPr>
        <p:grpSpPr>
          <a:xfrm>
            <a:off x="9830623" y="4972300"/>
            <a:ext cx="4721165" cy="5591555"/>
            <a:chOff x="9928068" y="4323913"/>
            <a:chExt cx="4721165" cy="5591555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CE66B506-B83C-E5F6-7096-1383E57C2A09}"/>
                </a:ext>
              </a:extLst>
            </p:cNvPr>
            <p:cNvGrpSpPr/>
            <p:nvPr/>
          </p:nvGrpSpPr>
          <p:grpSpPr>
            <a:xfrm>
              <a:off x="10102123" y="4323913"/>
              <a:ext cx="4178165" cy="1563521"/>
              <a:chOff x="1980572" y="3143508"/>
              <a:chExt cx="4178165" cy="156352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D0EEA5-51B2-68EC-FF9D-EB245C7F0C85}"/>
                  </a:ext>
                </a:extLst>
              </p:cNvPr>
              <p:cNvSpPr txBox="1"/>
              <p:nvPr/>
            </p:nvSpPr>
            <p:spPr>
              <a:xfrm>
                <a:off x="2561616" y="3143508"/>
                <a:ext cx="2999539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6600" b="1" spc="200" dirty="0">
                    <a:solidFill>
                      <a:srgbClr val="EE8008"/>
                    </a:solidFill>
                    <a:latin typeface="+mj-lt"/>
                    <a:ea typeface="Montserrat" charset="0"/>
                    <a:cs typeface="Calibri" panose="020F0502020204030204" pitchFamily="34" charset="0"/>
                  </a:rPr>
                  <a:t>30 183</a:t>
                </a:r>
                <a:endParaRPr lang="en-US" sz="6600" b="1" spc="200" dirty="0">
                  <a:solidFill>
                    <a:srgbClr val="EE8008"/>
                  </a:solidFill>
                  <a:latin typeface="+mj-lt"/>
                  <a:ea typeface="Montserrat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TextBox 19">
                <a:extLst>
                  <a:ext uri="{FF2B5EF4-FFF2-40B4-BE49-F238E27FC236}">
                    <a16:creationId xmlns:a16="http://schemas.microsoft.com/office/drawing/2014/main" id="{385597B4-6BBD-6E8A-4244-436C1F64C870}"/>
                  </a:ext>
                </a:extLst>
              </p:cNvPr>
              <p:cNvSpPr txBox="1"/>
              <p:nvPr/>
            </p:nvSpPr>
            <p:spPr>
              <a:xfrm>
                <a:off x="1980572" y="4202211"/>
                <a:ext cx="4178165" cy="504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l-PL" sz="2000" b="1" spc="300" dirty="0">
                    <a:solidFill>
                      <a:srgbClr val="00285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LICZBA PUBLIKACJI</a:t>
                </a:r>
              </a:p>
            </p:txBody>
          </p:sp>
        </p:grp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CAD6F8F0-594A-47D7-DD14-78B9BC71AC33}"/>
                </a:ext>
              </a:extLst>
            </p:cNvPr>
            <p:cNvSpPr txBox="1"/>
            <p:nvPr/>
          </p:nvSpPr>
          <p:spPr>
            <a:xfrm>
              <a:off x="9928068" y="8807472"/>
              <a:ext cx="472116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6600" b="1" spc="200" dirty="0">
                  <a:solidFill>
                    <a:srgbClr val="EE8008"/>
                  </a:solidFill>
                  <a:latin typeface="+mj-lt"/>
                  <a:ea typeface="Montserrat" charset="0"/>
                  <a:cs typeface="Calibri" panose="020F0502020204030204" pitchFamily="34" charset="0"/>
                </a:rPr>
                <a:t>169 mln zł</a:t>
              </a:r>
            </a:p>
          </p:txBody>
        </p:sp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F1E586BA-6E04-B1F5-3FFD-95F53AC1F861}"/>
                </a:ext>
              </a:extLst>
            </p:cNvPr>
            <p:cNvGrpSpPr/>
            <p:nvPr/>
          </p:nvGrpSpPr>
          <p:grpSpPr>
            <a:xfrm>
              <a:off x="10199567" y="6570471"/>
              <a:ext cx="4178165" cy="1589686"/>
              <a:chOff x="2050694" y="5725651"/>
              <a:chExt cx="4178165" cy="1589686"/>
            </a:xfrm>
          </p:grpSpPr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CFF983DB-6357-BBBC-BD0C-9190F7E9826D}"/>
                  </a:ext>
                </a:extLst>
              </p:cNvPr>
              <p:cNvSpPr txBox="1"/>
              <p:nvPr/>
            </p:nvSpPr>
            <p:spPr>
              <a:xfrm>
                <a:off x="2054994" y="5725651"/>
                <a:ext cx="3958136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6600" b="1" spc="200" dirty="0">
                    <a:solidFill>
                      <a:srgbClr val="EE8008"/>
                    </a:solidFill>
                    <a:latin typeface="+mj-lt"/>
                    <a:ea typeface="Montserrat" charset="0"/>
                    <a:cs typeface="Calibri" panose="020F0502020204030204" pitchFamily="34" charset="0"/>
                  </a:rPr>
                  <a:t>434 mln</a:t>
                </a:r>
              </a:p>
            </p:txBody>
          </p:sp>
          <p:sp>
            <p:nvSpPr>
              <p:cNvPr id="25" name="TextBox 19">
                <a:extLst>
                  <a:ext uri="{FF2B5EF4-FFF2-40B4-BE49-F238E27FC236}">
                    <a16:creationId xmlns:a16="http://schemas.microsoft.com/office/drawing/2014/main" id="{2414793B-4847-AB80-7894-8B6832CEFD3F}"/>
                  </a:ext>
                </a:extLst>
              </p:cNvPr>
              <p:cNvSpPr txBox="1"/>
              <p:nvPr/>
            </p:nvSpPr>
            <p:spPr>
              <a:xfrm>
                <a:off x="2050694" y="6810519"/>
                <a:ext cx="4178165" cy="504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l-PL" sz="2000" b="1" spc="300" dirty="0">
                    <a:solidFill>
                      <a:srgbClr val="00285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DOTARCIE PRZEKAZU</a:t>
                </a:r>
              </a:p>
            </p:txBody>
          </p:sp>
        </p:grpSp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id="{23842470-C521-1A76-F592-A4217E85D4A9}"/>
              </a:ext>
            </a:extLst>
          </p:cNvPr>
          <p:cNvGrpSpPr/>
          <p:nvPr/>
        </p:nvGrpSpPr>
        <p:grpSpPr>
          <a:xfrm>
            <a:off x="17715625" y="4972300"/>
            <a:ext cx="4647426" cy="5591555"/>
            <a:chOff x="9867493" y="4323913"/>
            <a:chExt cx="4647426" cy="5591555"/>
          </a:xfrm>
        </p:grpSpPr>
        <p:grpSp>
          <p:nvGrpSpPr>
            <p:cNvPr id="28" name="Grupa 27">
              <a:extLst>
                <a:ext uri="{FF2B5EF4-FFF2-40B4-BE49-F238E27FC236}">
                  <a16:creationId xmlns:a16="http://schemas.microsoft.com/office/drawing/2014/main" id="{1E94B740-825B-AE31-6740-0C9C8DC18782}"/>
                </a:ext>
              </a:extLst>
            </p:cNvPr>
            <p:cNvGrpSpPr/>
            <p:nvPr/>
          </p:nvGrpSpPr>
          <p:grpSpPr>
            <a:xfrm>
              <a:off x="10102123" y="4323913"/>
              <a:ext cx="4178165" cy="1563521"/>
              <a:chOff x="1980572" y="3143508"/>
              <a:chExt cx="4178165" cy="1563521"/>
            </a:xfrm>
          </p:grpSpPr>
          <p:sp>
            <p:nvSpPr>
              <p:cNvPr id="35" name="TextBox 17">
                <a:extLst>
                  <a:ext uri="{FF2B5EF4-FFF2-40B4-BE49-F238E27FC236}">
                    <a16:creationId xmlns:a16="http://schemas.microsoft.com/office/drawing/2014/main" id="{94C9E273-60A3-69B9-DF29-7A26F82C72EC}"/>
                  </a:ext>
                </a:extLst>
              </p:cNvPr>
              <p:cNvSpPr txBox="1"/>
              <p:nvPr/>
            </p:nvSpPr>
            <p:spPr>
              <a:xfrm>
                <a:off x="2684245" y="3143508"/>
                <a:ext cx="2754280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6600" b="1" spc="200" dirty="0">
                    <a:solidFill>
                      <a:srgbClr val="EE8008"/>
                    </a:solidFill>
                    <a:latin typeface="+mj-lt"/>
                    <a:ea typeface="Montserrat" charset="0"/>
                    <a:cs typeface="Calibri" panose="020F0502020204030204" pitchFamily="34" charset="0"/>
                  </a:rPr>
                  <a:t>13 716</a:t>
                </a:r>
                <a:endParaRPr lang="en-US" sz="6600" b="1" spc="200" dirty="0">
                  <a:solidFill>
                    <a:srgbClr val="EE8008"/>
                  </a:solidFill>
                  <a:latin typeface="+mj-lt"/>
                  <a:ea typeface="Montserrat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TextBox 19">
                <a:extLst>
                  <a:ext uri="{FF2B5EF4-FFF2-40B4-BE49-F238E27FC236}">
                    <a16:creationId xmlns:a16="http://schemas.microsoft.com/office/drawing/2014/main" id="{48C1733A-F9AC-FEE4-543F-E30921238325}"/>
                  </a:ext>
                </a:extLst>
              </p:cNvPr>
              <p:cNvSpPr txBox="1"/>
              <p:nvPr/>
            </p:nvSpPr>
            <p:spPr>
              <a:xfrm>
                <a:off x="1980572" y="4202211"/>
                <a:ext cx="4178165" cy="504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l-PL" sz="2000" b="1" spc="300" dirty="0">
                    <a:solidFill>
                      <a:srgbClr val="00285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LICZBA PUBLIKACJI</a:t>
                </a:r>
              </a:p>
            </p:txBody>
          </p:sp>
        </p:grpSp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1B424798-A6E9-82BA-14F9-B2E0E5B4184F}"/>
                </a:ext>
              </a:extLst>
            </p:cNvPr>
            <p:cNvSpPr txBox="1"/>
            <p:nvPr/>
          </p:nvSpPr>
          <p:spPr>
            <a:xfrm>
              <a:off x="9867493" y="8807472"/>
              <a:ext cx="464742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6600" b="1" spc="200" dirty="0">
                  <a:solidFill>
                    <a:srgbClr val="EE8008"/>
                  </a:solidFill>
                  <a:latin typeface="+mj-lt"/>
                  <a:ea typeface="Montserrat" charset="0"/>
                  <a:cs typeface="Calibri" panose="020F0502020204030204" pitchFamily="34" charset="0"/>
                </a:rPr>
                <a:t>155 mln zł</a:t>
              </a:r>
            </a:p>
          </p:txBody>
        </p:sp>
        <p:grpSp>
          <p:nvGrpSpPr>
            <p:cNvPr id="30" name="Grupa 29">
              <a:extLst>
                <a:ext uri="{FF2B5EF4-FFF2-40B4-BE49-F238E27FC236}">
                  <a16:creationId xmlns:a16="http://schemas.microsoft.com/office/drawing/2014/main" id="{ADDB6318-B365-4018-6EEF-6E414F2B6C86}"/>
                </a:ext>
              </a:extLst>
            </p:cNvPr>
            <p:cNvGrpSpPr/>
            <p:nvPr/>
          </p:nvGrpSpPr>
          <p:grpSpPr>
            <a:xfrm>
              <a:off x="10093853" y="6570471"/>
              <a:ext cx="4178165" cy="1604987"/>
              <a:chOff x="1944980" y="5725651"/>
              <a:chExt cx="4178165" cy="1604987"/>
            </a:xfrm>
          </p:grpSpPr>
          <p:sp>
            <p:nvSpPr>
              <p:cNvPr id="31" name="TextBox 17">
                <a:extLst>
                  <a:ext uri="{FF2B5EF4-FFF2-40B4-BE49-F238E27FC236}">
                    <a16:creationId xmlns:a16="http://schemas.microsoft.com/office/drawing/2014/main" id="{94E04962-B409-7F7F-050A-89E11AF7E675}"/>
                  </a:ext>
                </a:extLst>
              </p:cNvPr>
              <p:cNvSpPr txBox="1"/>
              <p:nvPr/>
            </p:nvSpPr>
            <p:spPr>
              <a:xfrm>
                <a:off x="2145820" y="5725651"/>
                <a:ext cx="3793026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6600" b="1" spc="200" dirty="0">
                    <a:solidFill>
                      <a:srgbClr val="EE8008"/>
                    </a:solidFill>
                    <a:latin typeface="+mj-lt"/>
                    <a:ea typeface="Montserrat" charset="0"/>
                    <a:cs typeface="Calibri" panose="020F0502020204030204" pitchFamily="34" charset="0"/>
                  </a:rPr>
                  <a:t>522 mln</a:t>
                </a:r>
              </a:p>
            </p:txBody>
          </p:sp>
          <p:sp>
            <p:nvSpPr>
              <p:cNvPr id="32" name="TextBox 19">
                <a:extLst>
                  <a:ext uri="{FF2B5EF4-FFF2-40B4-BE49-F238E27FC236}">
                    <a16:creationId xmlns:a16="http://schemas.microsoft.com/office/drawing/2014/main" id="{1F02CCE1-1EBF-12F2-5C1C-830C9A1027C8}"/>
                  </a:ext>
                </a:extLst>
              </p:cNvPr>
              <p:cNvSpPr txBox="1"/>
              <p:nvPr/>
            </p:nvSpPr>
            <p:spPr>
              <a:xfrm>
                <a:off x="1944980" y="6825820"/>
                <a:ext cx="4178165" cy="504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l-PL" sz="2000" b="1" spc="300" dirty="0">
                    <a:solidFill>
                      <a:srgbClr val="00285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DOTARCIE PRZEKAZU</a:t>
                </a:r>
              </a:p>
            </p:txBody>
          </p:sp>
        </p:grpSp>
      </p:grpSp>
      <p:pic>
        <p:nvPicPr>
          <p:cNvPr id="38" name="Obraz 37">
            <a:extLst>
              <a:ext uri="{FF2B5EF4-FFF2-40B4-BE49-F238E27FC236}">
                <a16:creationId xmlns:a16="http://schemas.microsoft.com/office/drawing/2014/main" id="{BDFC8D4F-0ED0-A34B-1E59-274170060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491" y="2968395"/>
            <a:ext cx="1524000" cy="1519238"/>
          </a:xfrm>
          <a:prstGeom prst="rect">
            <a:avLst/>
          </a:prstGeom>
        </p:spPr>
      </p:pic>
      <p:pic>
        <p:nvPicPr>
          <p:cNvPr id="40" name="Obraz 39">
            <a:extLst>
              <a:ext uri="{FF2B5EF4-FFF2-40B4-BE49-F238E27FC236}">
                <a16:creationId xmlns:a16="http://schemas.microsoft.com/office/drawing/2014/main" id="{604BADFC-2E6C-9156-FF0A-9702D8257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282" y="2502665"/>
            <a:ext cx="1959710" cy="2469635"/>
          </a:xfrm>
          <a:prstGeom prst="rect">
            <a:avLst/>
          </a:prstGeom>
        </p:spPr>
      </p:pic>
      <p:pic>
        <p:nvPicPr>
          <p:cNvPr id="44" name="Obraz 43">
            <a:extLst>
              <a:ext uri="{FF2B5EF4-FFF2-40B4-BE49-F238E27FC236}">
                <a16:creationId xmlns:a16="http://schemas.microsoft.com/office/drawing/2014/main" id="{5B22F493-2ABE-8166-6223-2BEE9CF612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20" y="2311069"/>
            <a:ext cx="2138141" cy="2432470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5DFFC8C2-48CD-C26C-54F6-80A66CD5F4F5}"/>
              </a:ext>
            </a:extLst>
          </p:cNvPr>
          <p:cNvSpPr txBox="1"/>
          <p:nvPr/>
        </p:nvSpPr>
        <p:spPr>
          <a:xfrm>
            <a:off x="8877174" y="10569240"/>
            <a:ext cx="6433172" cy="504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spc="300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WARTOŚĆ REKLAMOWA</a:t>
            </a: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ED3CECB5-CD6D-1571-E568-12BBB9D458FC}"/>
              </a:ext>
            </a:extLst>
          </p:cNvPr>
          <p:cNvSpPr txBox="1"/>
          <p:nvPr/>
        </p:nvSpPr>
        <p:spPr>
          <a:xfrm>
            <a:off x="16825399" y="10535648"/>
            <a:ext cx="6433172" cy="504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spc="300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WARTOŚĆ REKLAMOWA</a:t>
            </a:r>
          </a:p>
        </p:txBody>
      </p:sp>
    </p:spTree>
    <p:extLst>
      <p:ext uri="{BB962C8B-B14F-4D97-AF65-F5344CB8AC3E}">
        <p14:creationId xmlns:p14="http://schemas.microsoft.com/office/powerpoint/2010/main" val="397895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25727" y="1029134"/>
            <a:ext cx="21635261" cy="769441"/>
          </a:xfrm>
        </p:spPr>
        <p:txBody>
          <a:bodyPr/>
          <a:lstStyle/>
          <a:p>
            <a:r>
              <a:rPr lang="pl-PL" dirty="0">
                <a:solidFill>
                  <a:srgbClr val="002856"/>
                </a:solidFill>
              </a:rPr>
              <a:t>Podstawowe statystyki – </a:t>
            </a:r>
            <a:r>
              <a:rPr lang="pl-PL" dirty="0">
                <a:solidFill>
                  <a:srgbClr val="EE8008"/>
                </a:solidFill>
              </a:rPr>
              <a:t>media klasyczne</a:t>
            </a:r>
            <a:endParaRPr lang="ru-RU" dirty="0">
              <a:solidFill>
                <a:srgbClr val="EE800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06927"/>
            <a:ext cx="422181" cy="1413854"/>
          </a:xfrm>
          <a:prstGeom prst="rect">
            <a:avLst/>
          </a:prstGeom>
          <a:solidFill>
            <a:srgbClr val="EE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solidFill>
            <a:srgbClr val="EE8008"/>
          </a:solidFill>
        </p:spPr>
        <p:txBody>
          <a:bodyPr/>
          <a:lstStyle/>
          <a:p>
            <a:r>
              <a:rPr lang="pl-PL" dirty="0"/>
              <a:t>6</a:t>
            </a:r>
            <a:endParaRPr lang="ru-RU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BA3FDC62-21B5-4298-AEEC-F5B0CD8C06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85833"/>
              </p:ext>
            </p:extLst>
          </p:nvPr>
        </p:nvGraphicFramePr>
        <p:xfrm>
          <a:off x="428167" y="1885286"/>
          <a:ext cx="7990442" cy="497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6BB34D5B-0157-43C5-8E5C-053DFBA852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290841"/>
              </p:ext>
            </p:extLst>
          </p:nvPr>
        </p:nvGraphicFramePr>
        <p:xfrm>
          <a:off x="7971182" y="1843483"/>
          <a:ext cx="8468139" cy="527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2E3AEAE0-BD29-4D20-A299-926F88C6C0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190266"/>
              </p:ext>
            </p:extLst>
          </p:nvPr>
        </p:nvGraphicFramePr>
        <p:xfrm>
          <a:off x="16365170" y="1825652"/>
          <a:ext cx="6586023" cy="504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22E376B3-912B-BB9B-727E-5B22224B7D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759569"/>
              </p:ext>
            </p:extLst>
          </p:nvPr>
        </p:nvGraphicFramePr>
        <p:xfrm>
          <a:off x="2140527" y="7071454"/>
          <a:ext cx="20158364" cy="5972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FC3D1E43-E8C1-FE67-3D19-74416FCCA3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837" y="349739"/>
            <a:ext cx="23907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4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2748C-747A-5266-3F60-409A2DA98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30C2C-6E1F-6CB7-C976-7A16E271F8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727" y="1029134"/>
            <a:ext cx="21635261" cy="769441"/>
          </a:xfrm>
        </p:spPr>
        <p:txBody>
          <a:bodyPr/>
          <a:lstStyle/>
          <a:p>
            <a:r>
              <a:rPr lang="pl-PL" dirty="0">
                <a:solidFill>
                  <a:srgbClr val="002856"/>
                </a:solidFill>
              </a:rPr>
              <a:t>Deregulacja w </a:t>
            </a:r>
            <a:r>
              <a:rPr lang="pl-PL" dirty="0">
                <a:solidFill>
                  <a:srgbClr val="EE8008"/>
                </a:solidFill>
              </a:rPr>
              <a:t>mediach społecznościowych</a:t>
            </a:r>
            <a:endParaRPr lang="ru-RU" dirty="0">
              <a:solidFill>
                <a:srgbClr val="EE8008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459309-19F5-F709-789E-5E744AFA4A4A}"/>
              </a:ext>
            </a:extLst>
          </p:cNvPr>
          <p:cNvSpPr/>
          <p:nvPr/>
        </p:nvSpPr>
        <p:spPr>
          <a:xfrm>
            <a:off x="0" y="706927"/>
            <a:ext cx="422181" cy="1413854"/>
          </a:xfrm>
          <a:prstGeom prst="rect">
            <a:avLst/>
          </a:prstGeom>
          <a:solidFill>
            <a:srgbClr val="EE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3847F3-C095-4557-E941-873E88568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EE8008"/>
          </a:solidFill>
        </p:spPr>
        <p:txBody>
          <a:bodyPr/>
          <a:lstStyle/>
          <a:p>
            <a:r>
              <a:rPr lang="pl-PL" dirty="0"/>
              <a:t>7</a:t>
            </a:r>
            <a:endParaRPr lang="ru-RU" dirty="0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D0186A96-5E68-C3F6-A62F-FA9587F23895}"/>
              </a:ext>
            </a:extLst>
          </p:cNvPr>
          <p:cNvGrpSpPr/>
          <p:nvPr/>
        </p:nvGrpSpPr>
        <p:grpSpPr>
          <a:xfrm>
            <a:off x="1714567" y="2644749"/>
            <a:ext cx="4178165" cy="1712480"/>
            <a:chOff x="1980572" y="3143508"/>
            <a:chExt cx="4178165" cy="1712480"/>
          </a:xfrm>
        </p:grpSpPr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539C8707-A655-59ED-37CD-2D5F1FEFCC53}"/>
                </a:ext>
              </a:extLst>
            </p:cNvPr>
            <p:cNvSpPr txBox="1"/>
            <p:nvPr/>
          </p:nvSpPr>
          <p:spPr>
            <a:xfrm>
              <a:off x="2235402" y="3143508"/>
              <a:ext cx="36519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6600" b="1" spc="200" dirty="0">
                  <a:solidFill>
                    <a:srgbClr val="EE8008"/>
                  </a:solidFill>
                  <a:latin typeface="+mj-lt"/>
                  <a:ea typeface="Montserrat" charset="0"/>
                  <a:cs typeface="Calibri" panose="020F0502020204030204" pitchFamily="34" charset="0"/>
                </a:rPr>
                <a:t>726 tys.</a:t>
              </a:r>
              <a:endParaRPr lang="en-US" sz="6600" b="1" spc="200" dirty="0">
                <a:solidFill>
                  <a:srgbClr val="EE8008"/>
                </a:solidFill>
                <a:latin typeface="+mj-lt"/>
                <a:ea typeface="Montserrat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6F15AF95-FFC5-BF23-97BD-D1EF25DC40B0}"/>
                </a:ext>
              </a:extLst>
            </p:cNvPr>
            <p:cNvSpPr txBox="1"/>
            <p:nvPr/>
          </p:nvSpPr>
          <p:spPr>
            <a:xfrm>
              <a:off x="1980572" y="4268711"/>
              <a:ext cx="4178165" cy="587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400" b="1" spc="300" dirty="0">
                  <a:solidFill>
                    <a:srgbClr val="0028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LICZBA POLUBIEŃ</a:t>
              </a:r>
            </a:p>
          </p:txBody>
        </p:sp>
      </p:grpSp>
      <p:grpSp>
        <p:nvGrpSpPr>
          <p:cNvPr id="4" name="Grupa 3">
            <a:extLst>
              <a:ext uri="{FF2B5EF4-FFF2-40B4-BE49-F238E27FC236}">
                <a16:creationId xmlns:a16="http://schemas.microsoft.com/office/drawing/2014/main" id="{27A11E76-B2F9-A3F0-1FD3-44325F347BC8}"/>
              </a:ext>
            </a:extLst>
          </p:cNvPr>
          <p:cNvGrpSpPr/>
          <p:nvPr/>
        </p:nvGrpSpPr>
        <p:grpSpPr>
          <a:xfrm>
            <a:off x="9554274" y="2644749"/>
            <a:ext cx="4178165" cy="1712480"/>
            <a:chOff x="1980572" y="3143508"/>
            <a:chExt cx="4178165" cy="1712480"/>
          </a:xfrm>
        </p:grpSpPr>
        <p:sp>
          <p:nvSpPr>
            <p:cNvPr id="5" name="TextBox 17">
              <a:extLst>
                <a:ext uri="{FF2B5EF4-FFF2-40B4-BE49-F238E27FC236}">
                  <a16:creationId xmlns:a16="http://schemas.microsoft.com/office/drawing/2014/main" id="{E43079E3-9AD1-2A48-2BF0-92E8464BA65F}"/>
                </a:ext>
              </a:extLst>
            </p:cNvPr>
            <p:cNvSpPr txBox="1"/>
            <p:nvPr/>
          </p:nvSpPr>
          <p:spPr>
            <a:xfrm>
              <a:off x="2504706" y="3143508"/>
              <a:ext cx="311335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6600" b="1" spc="200" dirty="0">
                  <a:solidFill>
                    <a:srgbClr val="EE8008"/>
                  </a:solidFill>
                  <a:latin typeface="+mj-lt"/>
                  <a:ea typeface="Montserrat" charset="0"/>
                  <a:cs typeface="Calibri" panose="020F0502020204030204" pitchFamily="34" charset="0"/>
                </a:rPr>
                <a:t>95 tys.</a:t>
              </a:r>
              <a:endParaRPr lang="en-US" sz="6600" b="1" spc="200" dirty="0">
                <a:solidFill>
                  <a:srgbClr val="EE8008"/>
                </a:solidFill>
                <a:latin typeface="+mj-lt"/>
                <a:ea typeface="Montserrat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19">
              <a:extLst>
                <a:ext uri="{FF2B5EF4-FFF2-40B4-BE49-F238E27FC236}">
                  <a16:creationId xmlns:a16="http://schemas.microsoft.com/office/drawing/2014/main" id="{4343A3C6-3D48-C5F5-F2C4-325D3D9831B4}"/>
                </a:ext>
              </a:extLst>
            </p:cNvPr>
            <p:cNvSpPr txBox="1"/>
            <p:nvPr/>
          </p:nvSpPr>
          <p:spPr>
            <a:xfrm>
              <a:off x="1980572" y="4268711"/>
              <a:ext cx="4178165" cy="587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400" b="1" spc="300" dirty="0">
                  <a:solidFill>
                    <a:srgbClr val="0028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LICZBA KOMENTARZY</a:t>
              </a: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6FFF4D85-BF4D-2181-8131-C00FD2475D32}"/>
              </a:ext>
            </a:extLst>
          </p:cNvPr>
          <p:cNvGrpSpPr/>
          <p:nvPr/>
        </p:nvGrpSpPr>
        <p:grpSpPr>
          <a:xfrm>
            <a:off x="17672198" y="2646046"/>
            <a:ext cx="4178165" cy="1712480"/>
            <a:chOff x="1980572" y="3143508"/>
            <a:chExt cx="4178165" cy="1712480"/>
          </a:xfrm>
        </p:grpSpPr>
        <p:sp>
          <p:nvSpPr>
            <p:cNvPr id="11" name="TextBox 17">
              <a:extLst>
                <a:ext uri="{FF2B5EF4-FFF2-40B4-BE49-F238E27FC236}">
                  <a16:creationId xmlns:a16="http://schemas.microsoft.com/office/drawing/2014/main" id="{EAB42CD2-4F06-6B92-C439-07966F0D7EDD}"/>
                </a:ext>
              </a:extLst>
            </p:cNvPr>
            <p:cNvSpPr txBox="1"/>
            <p:nvPr/>
          </p:nvSpPr>
          <p:spPr>
            <a:xfrm>
              <a:off x="2494286" y="3143508"/>
              <a:ext cx="313419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6600" b="1" spc="200" dirty="0">
                  <a:solidFill>
                    <a:srgbClr val="EE8008"/>
                  </a:solidFill>
                  <a:latin typeface="+mj-lt"/>
                  <a:ea typeface="Montserrat" charset="0"/>
                  <a:cs typeface="Calibri" panose="020F0502020204030204" pitchFamily="34" charset="0"/>
                </a:rPr>
                <a:t>67 tys.</a:t>
              </a:r>
              <a:endParaRPr lang="en-US" sz="6600" b="1" spc="200" dirty="0">
                <a:solidFill>
                  <a:srgbClr val="EE8008"/>
                </a:solidFill>
                <a:latin typeface="+mj-lt"/>
                <a:ea typeface="Montserrat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1E778E03-ADD4-C309-82CB-2B5DF90B34D3}"/>
                </a:ext>
              </a:extLst>
            </p:cNvPr>
            <p:cNvSpPr txBox="1"/>
            <p:nvPr/>
          </p:nvSpPr>
          <p:spPr>
            <a:xfrm>
              <a:off x="1980572" y="4268711"/>
              <a:ext cx="4178165" cy="587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400" b="1" spc="300" dirty="0">
                  <a:solidFill>
                    <a:srgbClr val="0028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LICZBA UDOSTĘPNIEŃ</a:t>
              </a:r>
            </a:p>
          </p:txBody>
        </p:sp>
      </p:grpSp>
      <p:graphicFrame>
        <p:nvGraphicFramePr>
          <p:cNvPr id="21" name="Wykres 20">
            <a:extLst>
              <a:ext uri="{FF2B5EF4-FFF2-40B4-BE49-F238E27FC236}">
                <a16:creationId xmlns:a16="http://schemas.microsoft.com/office/drawing/2014/main" id="{F95D72C8-760B-D8D9-7015-C2FA71C8F8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122994"/>
              </p:ext>
            </p:extLst>
          </p:nvPr>
        </p:nvGraphicFramePr>
        <p:xfrm>
          <a:off x="2113166" y="4937567"/>
          <a:ext cx="20559798" cy="7790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7E8DC984-7BE7-D5F2-8669-CF7524E75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837" y="349739"/>
            <a:ext cx="23907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1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B10BE-97D2-615B-6B56-51BA2A6AD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0BC85-46D3-155A-4008-66FADA1E3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728" y="1029133"/>
            <a:ext cx="20504730" cy="1538883"/>
          </a:xfrm>
        </p:spPr>
        <p:txBody>
          <a:bodyPr/>
          <a:lstStyle/>
          <a:p>
            <a:r>
              <a:rPr lang="pl-PL" dirty="0">
                <a:solidFill>
                  <a:srgbClr val="EE8008"/>
                </a:solidFill>
              </a:rPr>
              <a:t>Deregulacja</a:t>
            </a:r>
            <a:r>
              <a:rPr lang="pl-PL" dirty="0">
                <a:solidFill>
                  <a:srgbClr val="002856"/>
                </a:solidFill>
              </a:rPr>
              <a:t> jako element strategii gospodarczej </a:t>
            </a:r>
          </a:p>
          <a:p>
            <a:r>
              <a:rPr lang="pl-PL" dirty="0">
                <a:solidFill>
                  <a:srgbClr val="002856"/>
                </a:solidFill>
              </a:rPr>
              <a:t>lub kampanii politycznej</a:t>
            </a:r>
            <a:endParaRPr lang="ru-RU" dirty="0">
              <a:solidFill>
                <a:srgbClr val="00285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2474FD-E308-6850-8742-2CCC51743A06}"/>
              </a:ext>
            </a:extLst>
          </p:cNvPr>
          <p:cNvSpPr/>
          <p:nvPr/>
        </p:nvSpPr>
        <p:spPr>
          <a:xfrm>
            <a:off x="0" y="706927"/>
            <a:ext cx="422181" cy="1413854"/>
          </a:xfrm>
          <a:prstGeom prst="rect">
            <a:avLst/>
          </a:prstGeom>
          <a:solidFill>
            <a:srgbClr val="EE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B03143-B0EF-5631-1F0E-C771866EBE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EE8008"/>
          </a:solidFill>
        </p:spPr>
        <p:txBody>
          <a:bodyPr/>
          <a:lstStyle/>
          <a:p>
            <a:r>
              <a:rPr lang="pl-PL" dirty="0"/>
              <a:t>8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12253-CCEE-A41A-AD11-EEC6B3F9C88F}"/>
              </a:ext>
            </a:extLst>
          </p:cNvPr>
          <p:cNvSpPr txBox="1"/>
          <p:nvPr/>
        </p:nvSpPr>
        <p:spPr>
          <a:xfrm>
            <a:off x="4198777" y="3908225"/>
            <a:ext cx="17709502" cy="7448163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marL="380905" indent="-380905" defTabSz="2437303">
              <a:buFont typeface="Wingdings" panose="05000000000000000000" pitchFamily="2" charset="2"/>
              <a:buChar char="Ø"/>
            </a:pPr>
            <a:endParaRPr lang="pl-P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700" defTabSz="2437303"/>
            <a:r>
              <a:rPr lang="pl-PL" sz="4400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Polacy według badań mają dość biurokracji. </a:t>
            </a:r>
          </a:p>
          <a:p>
            <a:pPr marL="38700" defTabSz="2437303"/>
            <a:r>
              <a:rPr lang="pl-PL" sz="4400" b="1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Aż 73% </a:t>
            </a:r>
            <a:r>
              <a:rPr lang="pl-PL" sz="4400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ankietowanych oczekuje w tym zakresie zmian. </a:t>
            </a:r>
          </a:p>
          <a:p>
            <a:pPr marL="38700" defTabSz="2437303"/>
            <a:endParaRPr lang="pl-PL" sz="4400" dirty="0">
              <a:solidFill>
                <a:srgbClr val="0028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700" defTabSz="2437303"/>
            <a:endParaRPr lang="pl-PL" sz="4400" dirty="0">
              <a:solidFill>
                <a:srgbClr val="0028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700" defTabSz="2437303"/>
            <a:r>
              <a:rPr lang="pl-PL" sz="4400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Jednym z dominujących wątków jest porównywanie </a:t>
            </a:r>
          </a:p>
          <a:p>
            <a:pPr marL="38700" defTabSz="2437303"/>
            <a:r>
              <a:rPr lang="pl-PL" sz="4400" b="1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Rafała Brzoski do </a:t>
            </a:r>
            <a:r>
              <a:rPr lang="pl-PL" sz="4400" b="1" dirty="0" err="1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Elona</a:t>
            </a:r>
            <a:r>
              <a:rPr lang="pl-PL" sz="4400" b="1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Muska</a:t>
            </a:r>
            <a:r>
              <a:rPr lang="pl-PL" sz="4400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38700" defTabSz="2437303"/>
            <a:endParaRPr lang="pl-PL" sz="4400" dirty="0">
              <a:solidFill>
                <a:srgbClr val="0028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700" defTabSz="2437303"/>
            <a:endParaRPr lang="pl-PL" sz="4400" dirty="0">
              <a:solidFill>
                <a:srgbClr val="0028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700" defTabSz="2437303"/>
            <a:r>
              <a:rPr lang="pl-PL" sz="4400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Znaczną część doniesień medialnych stanowi relacja między premierem </a:t>
            </a:r>
            <a:r>
              <a:rPr lang="pl-PL" sz="4400" b="1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Donaldem Tuskiem a Rafałem Brzoską</a:t>
            </a:r>
            <a:r>
              <a:rPr lang="pl-PL" dirty="0">
                <a:solidFill>
                  <a:srgbClr val="0028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C526E2F-4788-0888-B040-B30B6CA0E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837" y="349739"/>
            <a:ext cx="23907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uiExpand="1" build="p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066-Charity">
      <a:dk1>
        <a:srgbClr val="518CA5"/>
      </a:dk1>
      <a:lt1>
        <a:srgbClr val="FAFBFE"/>
      </a:lt1>
      <a:dk2>
        <a:srgbClr val="000000"/>
      </a:dk2>
      <a:lt2>
        <a:srgbClr val="FFFFFF"/>
      </a:lt2>
      <a:accent1>
        <a:srgbClr val="BCDFEF"/>
      </a:accent1>
      <a:accent2>
        <a:srgbClr val="DB8897"/>
      </a:accent2>
      <a:accent3>
        <a:srgbClr val="BCDFEF"/>
      </a:accent3>
      <a:accent4>
        <a:srgbClr val="DB8897"/>
      </a:accent4>
      <a:accent5>
        <a:srgbClr val="BCDFEF"/>
      </a:accent5>
      <a:accent6>
        <a:srgbClr val="DB8897"/>
      </a:accent6>
      <a:hlink>
        <a:srgbClr val="BCDFEF"/>
      </a:hlink>
      <a:folHlink>
        <a:srgbClr val="DB8897"/>
      </a:folHlink>
    </a:clrScheme>
    <a:fontScheme name="066-Charity">
      <a:majorFont>
        <a:latin typeface="Montserrat SemiBold"/>
        <a:ea typeface=""/>
        <a:cs typeface=""/>
      </a:majorFont>
      <a:minorFont>
        <a:latin typeface="Montserrat Regula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aporty">
    <a:dk1>
      <a:srgbClr val="004365"/>
    </a:dk1>
    <a:lt1>
      <a:srgbClr val="FFFFFF"/>
    </a:lt1>
    <a:dk2>
      <a:srgbClr val="435057"/>
    </a:dk2>
    <a:lt2>
      <a:srgbClr val="B51047"/>
    </a:lt2>
    <a:accent1>
      <a:srgbClr val="C75063"/>
    </a:accent1>
    <a:accent2>
      <a:srgbClr val="8BBD09"/>
    </a:accent2>
    <a:accent3>
      <a:srgbClr val="37799C"/>
    </a:accent3>
    <a:accent4>
      <a:srgbClr val="4C7B93"/>
    </a:accent4>
    <a:accent5>
      <a:srgbClr val="99B4C1"/>
    </a:accent5>
    <a:accent6>
      <a:srgbClr val="BEDFEB"/>
    </a:accent6>
    <a:hlink>
      <a:srgbClr val="469BB4"/>
    </a:hlink>
    <a:folHlink>
      <a:srgbClr val="7297AA"/>
    </a:folHlink>
  </a:clrScheme>
  <a:fontScheme name="PSMM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Raporty">
    <a:dk1>
      <a:srgbClr val="004365"/>
    </a:dk1>
    <a:lt1>
      <a:srgbClr val="FFFFFF"/>
    </a:lt1>
    <a:dk2>
      <a:srgbClr val="435057"/>
    </a:dk2>
    <a:lt2>
      <a:srgbClr val="B51047"/>
    </a:lt2>
    <a:accent1>
      <a:srgbClr val="C75063"/>
    </a:accent1>
    <a:accent2>
      <a:srgbClr val="8BBD09"/>
    </a:accent2>
    <a:accent3>
      <a:srgbClr val="37799C"/>
    </a:accent3>
    <a:accent4>
      <a:srgbClr val="4C7B93"/>
    </a:accent4>
    <a:accent5>
      <a:srgbClr val="99B4C1"/>
    </a:accent5>
    <a:accent6>
      <a:srgbClr val="BEDFEB"/>
    </a:accent6>
    <a:hlink>
      <a:srgbClr val="469BB4"/>
    </a:hlink>
    <a:folHlink>
      <a:srgbClr val="7297AA"/>
    </a:folHlink>
  </a:clrScheme>
  <a:fontScheme name="PSMM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Raporty">
    <a:dk1>
      <a:srgbClr val="004365"/>
    </a:dk1>
    <a:lt1>
      <a:srgbClr val="FFFFFF"/>
    </a:lt1>
    <a:dk2>
      <a:srgbClr val="435057"/>
    </a:dk2>
    <a:lt2>
      <a:srgbClr val="B51047"/>
    </a:lt2>
    <a:accent1>
      <a:srgbClr val="C75063"/>
    </a:accent1>
    <a:accent2>
      <a:srgbClr val="8BBD09"/>
    </a:accent2>
    <a:accent3>
      <a:srgbClr val="37799C"/>
    </a:accent3>
    <a:accent4>
      <a:srgbClr val="4C7B93"/>
    </a:accent4>
    <a:accent5>
      <a:srgbClr val="99B4C1"/>
    </a:accent5>
    <a:accent6>
      <a:srgbClr val="BEDFEB"/>
    </a:accent6>
    <a:hlink>
      <a:srgbClr val="469BB4"/>
    </a:hlink>
    <a:folHlink>
      <a:srgbClr val="7297AA"/>
    </a:folHlink>
  </a:clrScheme>
  <a:fontScheme name="PSMM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1368</TotalTime>
  <Words>893</Words>
  <Application>Microsoft Office PowerPoint</Application>
  <PresentationFormat>Niestandardowy</PresentationFormat>
  <Paragraphs>177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30" baseType="lpstr">
      <vt:lpstr>Open Sans</vt:lpstr>
      <vt:lpstr>Arial</vt:lpstr>
      <vt:lpstr>Font Awesome 5 Brands Regular</vt:lpstr>
      <vt:lpstr>Montserrat</vt:lpstr>
      <vt:lpstr>Font Awesome 5 Free Solid</vt:lpstr>
      <vt:lpstr>Montserrat Regular</vt:lpstr>
      <vt:lpstr>Calibri</vt:lpstr>
      <vt:lpstr>Aptos</vt:lpstr>
      <vt:lpstr>Josefin Sans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Anna Sanowska</cp:lastModifiedBy>
  <cp:revision>232</cp:revision>
  <dcterms:created xsi:type="dcterms:W3CDTF">2019-11-12T14:39:55Z</dcterms:created>
  <dcterms:modified xsi:type="dcterms:W3CDTF">2025-03-28T09:02:33Z</dcterms:modified>
</cp:coreProperties>
</file>