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630078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200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382920"/>
            <a:ext cx="907200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338292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338292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2000" cy="365400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2000" cy="365400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750040" y="1474200"/>
            <a:ext cx="4579560" cy="365400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750040" y="1474200"/>
            <a:ext cx="4579560" cy="36540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474200"/>
            <a:ext cx="9072000" cy="3654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2000" cy="365400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365400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365400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51280"/>
            <a:ext cx="9072000" cy="4875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338292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365400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365400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38292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382920"/>
            <a:ext cx="9072000" cy="1742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2000" cy="3654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Application>LibreOffice/5.2.3.3$Windows_x86 LibreOffice_project/d54a8868f08a7b39642414cf2c8ef2f228f780cf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2017-12-15T09:29:59Z</dcterms:created>
  <dc:creator/>
  <dc:description/>
  <dc:language>pl-PL</dc:language>
  <cp:lastModifiedBy/>
  <dcterms:modified xsi:type="dcterms:W3CDTF">2018-01-09T16:58:01Z</dcterms:modified>
  <cp:revision>6</cp:revision>
  <dc:subject/>
  <dc:title/>
</cp:coreProperties>
</file>